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43" r:id="rId1"/>
  </p:sldMasterIdLst>
  <p:notesMasterIdLst>
    <p:notesMasterId r:id="rId15"/>
  </p:notesMasterIdLst>
  <p:sldIdLst>
    <p:sldId id="256" r:id="rId2"/>
    <p:sldId id="257" r:id="rId3"/>
    <p:sldId id="258" r:id="rId4"/>
    <p:sldId id="261" r:id="rId5"/>
    <p:sldId id="259" r:id="rId6"/>
    <p:sldId id="262" r:id="rId7"/>
    <p:sldId id="271" r:id="rId8"/>
    <p:sldId id="263" r:id="rId9"/>
    <p:sldId id="260" r:id="rId10"/>
    <p:sldId id="273" r:id="rId11"/>
    <p:sldId id="267" r:id="rId12"/>
    <p:sldId id="274" r:id="rId13"/>
    <p:sldId id="265" r:id="rId1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F6A30-30E3-48B9-AB59-7EB074FF4E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5B78FD-3484-4806-AEA7-5C02F309A054}">
      <dgm:prSet/>
      <dgm:spPr/>
      <dgm:t>
        <a:bodyPr/>
        <a:lstStyle/>
        <a:p>
          <a:r>
            <a:rPr lang="en-US" dirty="0"/>
            <a:t>Food Distribution	</a:t>
          </a:r>
        </a:p>
      </dgm:t>
    </dgm:pt>
    <dgm:pt modelId="{37C39DF3-CAA7-46EB-8CB6-1F51029A2161}" type="parTrans" cxnId="{407D3397-A6A7-4D96-BA19-BD883FBDE986}">
      <dgm:prSet/>
      <dgm:spPr/>
      <dgm:t>
        <a:bodyPr/>
        <a:lstStyle/>
        <a:p>
          <a:endParaRPr lang="en-US"/>
        </a:p>
      </dgm:t>
    </dgm:pt>
    <dgm:pt modelId="{FD4D3066-7E01-4E5F-9290-B6F581BD4941}" type="sibTrans" cxnId="{407D3397-A6A7-4D96-BA19-BD883FBDE986}">
      <dgm:prSet/>
      <dgm:spPr/>
      <dgm:t>
        <a:bodyPr/>
        <a:lstStyle/>
        <a:p>
          <a:endParaRPr lang="en-US"/>
        </a:p>
      </dgm:t>
    </dgm:pt>
    <dgm:pt modelId="{4FD57F7A-CDF0-4A69-86C2-5D9E5FF0DA1E}">
      <dgm:prSet/>
      <dgm:spPr/>
      <dgm:t>
        <a:bodyPr/>
        <a:lstStyle/>
        <a:p>
          <a:r>
            <a:rPr lang="en-US" dirty="0"/>
            <a:t>Furniture</a:t>
          </a:r>
        </a:p>
      </dgm:t>
    </dgm:pt>
    <dgm:pt modelId="{DDB66868-97C6-4E5E-A996-67D1FE3415D3}" type="parTrans" cxnId="{34B7E6FE-B631-4680-9F74-DD1CD282B7C9}">
      <dgm:prSet/>
      <dgm:spPr/>
      <dgm:t>
        <a:bodyPr/>
        <a:lstStyle/>
        <a:p>
          <a:endParaRPr lang="en-US"/>
        </a:p>
      </dgm:t>
    </dgm:pt>
    <dgm:pt modelId="{D0B1AE41-27D9-41E6-AE09-5328CFCD938A}" type="sibTrans" cxnId="{34B7E6FE-B631-4680-9F74-DD1CD282B7C9}">
      <dgm:prSet/>
      <dgm:spPr/>
      <dgm:t>
        <a:bodyPr/>
        <a:lstStyle/>
        <a:p>
          <a:endParaRPr lang="en-US"/>
        </a:p>
      </dgm:t>
    </dgm:pt>
    <dgm:pt modelId="{A86C8C0F-1791-4F52-8EA8-BFCAC300A88F}">
      <dgm:prSet/>
      <dgm:spPr/>
      <dgm:t>
        <a:bodyPr/>
        <a:lstStyle/>
        <a:p>
          <a:r>
            <a:rPr lang="en-US" dirty="0"/>
            <a:t>Financial Assistance</a:t>
          </a:r>
        </a:p>
      </dgm:t>
    </dgm:pt>
    <dgm:pt modelId="{E0216F6F-7EC2-49ED-A547-60B849ED346A}" type="parTrans" cxnId="{38301EB4-C004-4A98-AA97-D5C118B6DF16}">
      <dgm:prSet/>
      <dgm:spPr/>
      <dgm:t>
        <a:bodyPr/>
        <a:lstStyle/>
        <a:p>
          <a:endParaRPr lang="en-US"/>
        </a:p>
      </dgm:t>
    </dgm:pt>
    <dgm:pt modelId="{A34B5896-0145-4970-833E-ED68539EB341}" type="sibTrans" cxnId="{38301EB4-C004-4A98-AA97-D5C118B6DF16}">
      <dgm:prSet/>
      <dgm:spPr/>
      <dgm:t>
        <a:bodyPr/>
        <a:lstStyle/>
        <a:p>
          <a:endParaRPr lang="en-US"/>
        </a:p>
      </dgm:t>
    </dgm:pt>
    <dgm:pt modelId="{FF162A6C-9F93-481F-9682-B0A57675DD7A}">
      <dgm:prSet/>
      <dgm:spPr/>
      <dgm:t>
        <a:bodyPr/>
        <a:lstStyle/>
        <a:p>
          <a:br>
            <a:rPr lang="en-US" dirty="0"/>
          </a:br>
          <a:r>
            <a:rPr lang="en-US" dirty="0"/>
            <a:t>Housewares</a:t>
          </a:r>
        </a:p>
        <a:p>
          <a:r>
            <a:rPr lang="en-US" dirty="0"/>
            <a:t> </a:t>
          </a:r>
        </a:p>
      </dgm:t>
    </dgm:pt>
    <dgm:pt modelId="{E6EE5392-0DD0-4439-AF1E-BFD195EAA9FC}" type="parTrans" cxnId="{6D941678-F687-4798-9C8B-96A74908B355}">
      <dgm:prSet/>
      <dgm:spPr/>
      <dgm:t>
        <a:bodyPr/>
        <a:lstStyle/>
        <a:p>
          <a:endParaRPr lang="en-US"/>
        </a:p>
      </dgm:t>
    </dgm:pt>
    <dgm:pt modelId="{38A427A4-D691-408E-96A8-FBE8FC616090}" type="sibTrans" cxnId="{6D941678-F687-4798-9C8B-96A74908B355}">
      <dgm:prSet/>
      <dgm:spPr/>
      <dgm:t>
        <a:bodyPr/>
        <a:lstStyle/>
        <a:p>
          <a:endParaRPr lang="en-US"/>
        </a:p>
      </dgm:t>
    </dgm:pt>
    <dgm:pt modelId="{C230469B-4F98-41E0-BC16-FFA5211F6A0E}">
      <dgm:prSet/>
      <dgm:spPr/>
      <dgm:t>
        <a:bodyPr/>
        <a:lstStyle/>
        <a:p>
          <a:r>
            <a:rPr lang="en-US" dirty="0"/>
            <a:t>Transitional Shelter</a:t>
          </a:r>
          <a:br>
            <a:rPr lang="en-US" dirty="0"/>
          </a:br>
          <a:r>
            <a:rPr lang="en-US" dirty="0"/>
            <a:t>ALIVE! House</a:t>
          </a:r>
        </a:p>
      </dgm:t>
    </dgm:pt>
    <dgm:pt modelId="{98D1B092-5C40-4E98-80E7-72926941727D}" type="parTrans" cxnId="{5E66C6D7-8226-4F38-B34F-02F3208711BC}">
      <dgm:prSet/>
      <dgm:spPr/>
      <dgm:t>
        <a:bodyPr/>
        <a:lstStyle/>
        <a:p>
          <a:endParaRPr lang="en-US"/>
        </a:p>
      </dgm:t>
    </dgm:pt>
    <dgm:pt modelId="{146C1D25-3796-433D-A56F-BA0A9D5EB0FD}" type="sibTrans" cxnId="{5E66C6D7-8226-4F38-B34F-02F3208711BC}">
      <dgm:prSet/>
      <dgm:spPr/>
      <dgm:t>
        <a:bodyPr/>
        <a:lstStyle/>
        <a:p>
          <a:endParaRPr lang="en-US"/>
        </a:p>
      </dgm:t>
    </dgm:pt>
    <dgm:pt modelId="{B2D6819D-229A-4034-9BEB-C2412BFAA87D}">
      <dgm:prSet/>
      <dgm:spPr/>
      <dgm:t>
        <a:bodyPr/>
        <a:lstStyle/>
        <a:p>
          <a:r>
            <a:rPr lang="en-US" dirty="0"/>
            <a:t>Service</a:t>
          </a:r>
          <a:br>
            <a:rPr lang="en-US" dirty="0"/>
          </a:br>
          <a:r>
            <a:rPr lang="en-US" dirty="0"/>
            <a:t>Navigation</a:t>
          </a:r>
        </a:p>
      </dgm:t>
    </dgm:pt>
    <dgm:pt modelId="{1D8C3FE6-7E12-497C-9E33-AF436F37DC3D}" type="parTrans" cxnId="{4C0284FE-31A2-4E00-9DCE-6043C39618E3}">
      <dgm:prSet/>
      <dgm:spPr/>
      <dgm:t>
        <a:bodyPr/>
        <a:lstStyle/>
        <a:p>
          <a:endParaRPr lang="en-US"/>
        </a:p>
      </dgm:t>
    </dgm:pt>
    <dgm:pt modelId="{8F9EF429-7811-4ADE-9EB4-86B6BC0DFFAD}" type="sibTrans" cxnId="{4C0284FE-31A2-4E00-9DCE-6043C39618E3}">
      <dgm:prSet/>
      <dgm:spPr/>
      <dgm:t>
        <a:bodyPr/>
        <a:lstStyle/>
        <a:p>
          <a:endParaRPr lang="en-US"/>
        </a:p>
      </dgm:t>
    </dgm:pt>
    <dgm:pt modelId="{56046EF7-220D-45D0-BDBF-826333718CAD}" type="pres">
      <dgm:prSet presAssocID="{B35F6A30-30E3-48B9-AB59-7EB074FF4E99}" presName="diagram" presStyleCnt="0">
        <dgm:presLayoutVars>
          <dgm:dir/>
          <dgm:resizeHandles val="exact"/>
        </dgm:presLayoutVars>
      </dgm:prSet>
      <dgm:spPr/>
    </dgm:pt>
    <dgm:pt modelId="{36183A1D-F156-4279-BCBA-3D79B2B18C08}" type="pres">
      <dgm:prSet presAssocID="{EA5B78FD-3484-4806-AEA7-5C02F309A054}" presName="node" presStyleLbl="node1" presStyleIdx="0" presStyleCnt="6">
        <dgm:presLayoutVars>
          <dgm:bulletEnabled val="1"/>
        </dgm:presLayoutVars>
      </dgm:prSet>
      <dgm:spPr/>
    </dgm:pt>
    <dgm:pt modelId="{8FC8FD7D-22B5-4C08-84EB-1658861D492C}" type="pres">
      <dgm:prSet presAssocID="{FD4D3066-7E01-4E5F-9290-B6F581BD4941}" presName="sibTrans" presStyleCnt="0"/>
      <dgm:spPr/>
    </dgm:pt>
    <dgm:pt modelId="{EF8DF85E-D0EC-474F-812F-896767142140}" type="pres">
      <dgm:prSet presAssocID="{4FD57F7A-CDF0-4A69-86C2-5D9E5FF0DA1E}" presName="node" presStyleLbl="node1" presStyleIdx="1" presStyleCnt="6">
        <dgm:presLayoutVars>
          <dgm:bulletEnabled val="1"/>
        </dgm:presLayoutVars>
      </dgm:prSet>
      <dgm:spPr/>
    </dgm:pt>
    <dgm:pt modelId="{71ABC363-2CED-4213-A16C-D89440C46963}" type="pres">
      <dgm:prSet presAssocID="{D0B1AE41-27D9-41E6-AE09-5328CFCD938A}" presName="sibTrans" presStyleCnt="0"/>
      <dgm:spPr/>
    </dgm:pt>
    <dgm:pt modelId="{056BD94D-611B-407F-B413-6778D3633391}" type="pres">
      <dgm:prSet presAssocID="{B2D6819D-229A-4034-9BEB-C2412BFAA87D}" presName="node" presStyleLbl="node1" presStyleIdx="2" presStyleCnt="6">
        <dgm:presLayoutVars>
          <dgm:bulletEnabled val="1"/>
        </dgm:presLayoutVars>
      </dgm:prSet>
      <dgm:spPr/>
    </dgm:pt>
    <dgm:pt modelId="{E73D992D-7D95-4E9A-AA8A-99068E40D7A4}" type="pres">
      <dgm:prSet presAssocID="{8F9EF429-7811-4ADE-9EB4-86B6BC0DFFAD}" presName="sibTrans" presStyleCnt="0"/>
      <dgm:spPr/>
    </dgm:pt>
    <dgm:pt modelId="{F10FF2A6-7A45-4F2B-8088-15F1F1FB8BF2}" type="pres">
      <dgm:prSet presAssocID="{A86C8C0F-1791-4F52-8EA8-BFCAC300A88F}" presName="node" presStyleLbl="node1" presStyleIdx="3" presStyleCnt="6">
        <dgm:presLayoutVars>
          <dgm:bulletEnabled val="1"/>
        </dgm:presLayoutVars>
      </dgm:prSet>
      <dgm:spPr/>
    </dgm:pt>
    <dgm:pt modelId="{9CF54278-098D-41AF-AAA9-2DC4445C957F}" type="pres">
      <dgm:prSet presAssocID="{A34B5896-0145-4970-833E-ED68539EB341}" presName="sibTrans" presStyleCnt="0"/>
      <dgm:spPr/>
    </dgm:pt>
    <dgm:pt modelId="{4525F158-26C3-4544-B117-392BAFE7F09F}" type="pres">
      <dgm:prSet presAssocID="{FF162A6C-9F93-481F-9682-B0A57675DD7A}" presName="node" presStyleLbl="node1" presStyleIdx="4" presStyleCnt="6" custLinFactNeighborY="-504">
        <dgm:presLayoutVars>
          <dgm:bulletEnabled val="1"/>
        </dgm:presLayoutVars>
      </dgm:prSet>
      <dgm:spPr/>
    </dgm:pt>
    <dgm:pt modelId="{63EAA8E4-672D-4BBF-AB33-ECE73220A5BA}" type="pres">
      <dgm:prSet presAssocID="{38A427A4-D691-408E-96A8-FBE8FC616090}" presName="sibTrans" presStyleCnt="0"/>
      <dgm:spPr/>
    </dgm:pt>
    <dgm:pt modelId="{F8E8C000-4144-45EE-BCA7-17D2A61515D8}" type="pres">
      <dgm:prSet presAssocID="{C230469B-4F98-41E0-BC16-FFA5211F6A0E}" presName="node" presStyleLbl="node1" presStyleIdx="5" presStyleCnt="6">
        <dgm:presLayoutVars>
          <dgm:bulletEnabled val="1"/>
        </dgm:presLayoutVars>
      </dgm:prSet>
      <dgm:spPr/>
    </dgm:pt>
  </dgm:ptLst>
  <dgm:cxnLst>
    <dgm:cxn modelId="{C56DE62A-0A5A-4C80-9990-B4A4E069F339}" type="presOf" srcId="{A86C8C0F-1791-4F52-8EA8-BFCAC300A88F}" destId="{F10FF2A6-7A45-4F2B-8088-15F1F1FB8BF2}" srcOrd="0" destOrd="0" presId="urn:microsoft.com/office/officeart/2005/8/layout/default"/>
    <dgm:cxn modelId="{476A1040-CFCB-4689-9F93-B722A6927B20}" type="presOf" srcId="{FF162A6C-9F93-481F-9682-B0A57675DD7A}" destId="{4525F158-26C3-4544-B117-392BAFE7F09F}" srcOrd="0" destOrd="0" presId="urn:microsoft.com/office/officeart/2005/8/layout/default"/>
    <dgm:cxn modelId="{8245284F-C1D9-4848-BEE9-162B8F292D98}" type="presOf" srcId="{4FD57F7A-CDF0-4A69-86C2-5D9E5FF0DA1E}" destId="{EF8DF85E-D0EC-474F-812F-896767142140}" srcOrd="0" destOrd="0" presId="urn:microsoft.com/office/officeart/2005/8/layout/default"/>
    <dgm:cxn modelId="{9E1A3467-E9BD-4C91-B3A9-649CB7FD84AD}" type="presOf" srcId="{EA5B78FD-3484-4806-AEA7-5C02F309A054}" destId="{36183A1D-F156-4279-BCBA-3D79B2B18C08}" srcOrd="0" destOrd="0" presId="urn:microsoft.com/office/officeart/2005/8/layout/default"/>
    <dgm:cxn modelId="{6D941678-F687-4798-9C8B-96A74908B355}" srcId="{B35F6A30-30E3-48B9-AB59-7EB074FF4E99}" destId="{FF162A6C-9F93-481F-9682-B0A57675DD7A}" srcOrd="4" destOrd="0" parTransId="{E6EE5392-0DD0-4439-AF1E-BFD195EAA9FC}" sibTransId="{38A427A4-D691-408E-96A8-FBE8FC616090}"/>
    <dgm:cxn modelId="{407D3397-A6A7-4D96-BA19-BD883FBDE986}" srcId="{B35F6A30-30E3-48B9-AB59-7EB074FF4E99}" destId="{EA5B78FD-3484-4806-AEA7-5C02F309A054}" srcOrd="0" destOrd="0" parTransId="{37C39DF3-CAA7-46EB-8CB6-1F51029A2161}" sibTransId="{FD4D3066-7E01-4E5F-9290-B6F581BD4941}"/>
    <dgm:cxn modelId="{EA7A02B1-2727-44DC-9CA4-2858EFCE1ABA}" type="presOf" srcId="{B2D6819D-229A-4034-9BEB-C2412BFAA87D}" destId="{056BD94D-611B-407F-B413-6778D3633391}" srcOrd="0" destOrd="0" presId="urn:microsoft.com/office/officeart/2005/8/layout/default"/>
    <dgm:cxn modelId="{38301EB4-C004-4A98-AA97-D5C118B6DF16}" srcId="{B35F6A30-30E3-48B9-AB59-7EB074FF4E99}" destId="{A86C8C0F-1791-4F52-8EA8-BFCAC300A88F}" srcOrd="3" destOrd="0" parTransId="{E0216F6F-7EC2-49ED-A547-60B849ED346A}" sibTransId="{A34B5896-0145-4970-833E-ED68539EB341}"/>
    <dgm:cxn modelId="{2585EFB9-5ABA-4947-AA85-13088B2A2489}" type="presOf" srcId="{B35F6A30-30E3-48B9-AB59-7EB074FF4E99}" destId="{56046EF7-220D-45D0-BDBF-826333718CAD}" srcOrd="0" destOrd="0" presId="urn:microsoft.com/office/officeart/2005/8/layout/default"/>
    <dgm:cxn modelId="{AAF51BCE-71A6-478F-A70D-181EBA9D8171}" type="presOf" srcId="{C230469B-4F98-41E0-BC16-FFA5211F6A0E}" destId="{F8E8C000-4144-45EE-BCA7-17D2A61515D8}" srcOrd="0" destOrd="0" presId="urn:microsoft.com/office/officeart/2005/8/layout/default"/>
    <dgm:cxn modelId="{5E66C6D7-8226-4F38-B34F-02F3208711BC}" srcId="{B35F6A30-30E3-48B9-AB59-7EB074FF4E99}" destId="{C230469B-4F98-41E0-BC16-FFA5211F6A0E}" srcOrd="5" destOrd="0" parTransId="{98D1B092-5C40-4E98-80E7-72926941727D}" sibTransId="{146C1D25-3796-433D-A56F-BA0A9D5EB0FD}"/>
    <dgm:cxn modelId="{4C0284FE-31A2-4E00-9DCE-6043C39618E3}" srcId="{B35F6A30-30E3-48B9-AB59-7EB074FF4E99}" destId="{B2D6819D-229A-4034-9BEB-C2412BFAA87D}" srcOrd="2" destOrd="0" parTransId="{1D8C3FE6-7E12-497C-9E33-AF436F37DC3D}" sibTransId="{8F9EF429-7811-4ADE-9EB4-86B6BC0DFFAD}"/>
    <dgm:cxn modelId="{34B7E6FE-B631-4680-9F74-DD1CD282B7C9}" srcId="{B35F6A30-30E3-48B9-AB59-7EB074FF4E99}" destId="{4FD57F7A-CDF0-4A69-86C2-5D9E5FF0DA1E}" srcOrd="1" destOrd="0" parTransId="{DDB66868-97C6-4E5E-A996-67D1FE3415D3}" sibTransId="{D0B1AE41-27D9-41E6-AE09-5328CFCD938A}"/>
    <dgm:cxn modelId="{885D3D78-013B-4DF3-9926-CC35AE94E091}" type="presParOf" srcId="{56046EF7-220D-45D0-BDBF-826333718CAD}" destId="{36183A1D-F156-4279-BCBA-3D79B2B18C08}" srcOrd="0" destOrd="0" presId="urn:microsoft.com/office/officeart/2005/8/layout/default"/>
    <dgm:cxn modelId="{94D33291-10C4-4763-93A0-7BA00D7AABB0}" type="presParOf" srcId="{56046EF7-220D-45D0-BDBF-826333718CAD}" destId="{8FC8FD7D-22B5-4C08-84EB-1658861D492C}" srcOrd="1" destOrd="0" presId="urn:microsoft.com/office/officeart/2005/8/layout/default"/>
    <dgm:cxn modelId="{9C8E8474-FEC2-42FE-BBEE-1E14DC8193E9}" type="presParOf" srcId="{56046EF7-220D-45D0-BDBF-826333718CAD}" destId="{EF8DF85E-D0EC-474F-812F-896767142140}" srcOrd="2" destOrd="0" presId="urn:microsoft.com/office/officeart/2005/8/layout/default"/>
    <dgm:cxn modelId="{8CDE78B0-7B90-4DDB-B2C0-AD7CFAFF785C}" type="presParOf" srcId="{56046EF7-220D-45D0-BDBF-826333718CAD}" destId="{71ABC363-2CED-4213-A16C-D89440C46963}" srcOrd="3" destOrd="0" presId="urn:microsoft.com/office/officeart/2005/8/layout/default"/>
    <dgm:cxn modelId="{0E7D5FC0-3B1D-4B05-A1E0-2D976E4A051D}" type="presParOf" srcId="{56046EF7-220D-45D0-BDBF-826333718CAD}" destId="{056BD94D-611B-407F-B413-6778D3633391}" srcOrd="4" destOrd="0" presId="urn:microsoft.com/office/officeart/2005/8/layout/default"/>
    <dgm:cxn modelId="{ED2C49D9-7169-4009-B67D-A9908CD11078}" type="presParOf" srcId="{56046EF7-220D-45D0-BDBF-826333718CAD}" destId="{E73D992D-7D95-4E9A-AA8A-99068E40D7A4}" srcOrd="5" destOrd="0" presId="urn:microsoft.com/office/officeart/2005/8/layout/default"/>
    <dgm:cxn modelId="{3DEA5B35-5BB9-4839-BAD5-98FB532EDEE5}" type="presParOf" srcId="{56046EF7-220D-45D0-BDBF-826333718CAD}" destId="{F10FF2A6-7A45-4F2B-8088-15F1F1FB8BF2}" srcOrd="6" destOrd="0" presId="urn:microsoft.com/office/officeart/2005/8/layout/default"/>
    <dgm:cxn modelId="{685B0DED-B7F0-4BD8-8319-7F0C7486C743}" type="presParOf" srcId="{56046EF7-220D-45D0-BDBF-826333718CAD}" destId="{9CF54278-098D-41AF-AAA9-2DC4445C957F}" srcOrd="7" destOrd="0" presId="urn:microsoft.com/office/officeart/2005/8/layout/default"/>
    <dgm:cxn modelId="{68B80EB0-26E3-43E1-B6F9-434A68208613}" type="presParOf" srcId="{56046EF7-220D-45D0-BDBF-826333718CAD}" destId="{4525F158-26C3-4544-B117-392BAFE7F09F}" srcOrd="8" destOrd="0" presId="urn:microsoft.com/office/officeart/2005/8/layout/default"/>
    <dgm:cxn modelId="{8DD099E5-021B-48EF-9748-1E9DA7CDE7C8}" type="presParOf" srcId="{56046EF7-220D-45D0-BDBF-826333718CAD}" destId="{63EAA8E4-672D-4BBF-AB33-ECE73220A5BA}" srcOrd="9" destOrd="0" presId="urn:microsoft.com/office/officeart/2005/8/layout/default"/>
    <dgm:cxn modelId="{923DDA1D-FBB2-4993-A02E-7152A2E906DC}" type="presParOf" srcId="{56046EF7-220D-45D0-BDBF-826333718CAD}" destId="{F8E8C000-4144-45EE-BCA7-17D2A61515D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F6A30-30E3-48B9-AB59-7EB074FF4E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5B78FD-3484-4806-AEA7-5C02F309A054}">
      <dgm:prSet/>
      <dgm:spPr/>
      <dgm:t>
        <a:bodyPr/>
        <a:lstStyle/>
        <a:p>
          <a:r>
            <a:rPr lang="en-US" dirty="0"/>
            <a:t>Food Distribution</a:t>
          </a:r>
        </a:p>
        <a:p>
          <a:r>
            <a:rPr lang="en-US" dirty="0"/>
            <a:t>Warehouse, truck driver, sorting, packing, delivering &amp; distribution of food</a:t>
          </a:r>
        </a:p>
      </dgm:t>
    </dgm:pt>
    <dgm:pt modelId="{37C39DF3-CAA7-46EB-8CB6-1F51029A2161}" type="parTrans" cxnId="{407D3397-A6A7-4D96-BA19-BD883FBDE986}">
      <dgm:prSet/>
      <dgm:spPr/>
      <dgm:t>
        <a:bodyPr/>
        <a:lstStyle/>
        <a:p>
          <a:endParaRPr lang="en-US"/>
        </a:p>
      </dgm:t>
    </dgm:pt>
    <dgm:pt modelId="{FD4D3066-7E01-4E5F-9290-B6F581BD4941}" type="sibTrans" cxnId="{407D3397-A6A7-4D96-BA19-BD883FBDE986}">
      <dgm:prSet/>
      <dgm:spPr/>
      <dgm:t>
        <a:bodyPr/>
        <a:lstStyle/>
        <a:p>
          <a:endParaRPr lang="en-US"/>
        </a:p>
      </dgm:t>
    </dgm:pt>
    <dgm:pt modelId="{4FD57F7A-CDF0-4A69-86C2-5D9E5FF0DA1E}">
      <dgm:prSet/>
      <dgm:spPr/>
      <dgm:t>
        <a:bodyPr/>
        <a:lstStyle/>
        <a:p>
          <a:r>
            <a:rPr lang="en-US" dirty="0"/>
            <a:t>Furniture</a:t>
          </a:r>
        </a:p>
        <a:p>
          <a:r>
            <a:rPr lang="en-US" dirty="0"/>
            <a:t>Drivers, schedulers and people to carry furniture</a:t>
          </a:r>
        </a:p>
      </dgm:t>
    </dgm:pt>
    <dgm:pt modelId="{DDB66868-97C6-4E5E-A996-67D1FE3415D3}" type="parTrans" cxnId="{34B7E6FE-B631-4680-9F74-DD1CD282B7C9}">
      <dgm:prSet/>
      <dgm:spPr/>
      <dgm:t>
        <a:bodyPr/>
        <a:lstStyle/>
        <a:p>
          <a:endParaRPr lang="en-US"/>
        </a:p>
      </dgm:t>
    </dgm:pt>
    <dgm:pt modelId="{D0B1AE41-27D9-41E6-AE09-5328CFCD938A}" type="sibTrans" cxnId="{34B7E6FE-B631-4680-9F74-DD1CD282B7C9}">
      <dgm:prSet/>
      <dgm:spPr/>
      <dgm:t>
        <a:bodyPr/>
        <a:lstStyle/>
        <a:p>
          <a:endParaRPr lang="en-US"/>
        </a:p>
      </dgm:t>
    </dgm:pt>
    <dgm:pt modelId="{A86C8C0F-1791-4F52-8EA8-BFCAC300A88F}">
      <dgm:prSet/>
      <dgm:spPr/>
      <dgm:t>
        <a:bodyPr/>
        <a:lstStyle/>
        <a:p>
          <a:r>
            <a:rPr lang="en-US" dirty="0"/>
            <a:t>Financial Assistance</a:t>
          </a:r>
        </a:p>
        <a:p>
          <a:r>
            <a:rPr lang="en-US" dirty="0"/>
            <a:t>Desk workers, people to answer phones, enter data</a:t>
          </a:r>
        </a:p>
      </dgm:t>
    </dgm:pt>
    <dgm:pt modelId="{E0216F6F-7EC2-49ED-A547-60B849ED346A}" type="parTrans" cxnId="{38301EB4-C004-4A98-AA97-D5C118B6DF16}">
      <dgm:prSet/>
      <dgm:spPr/>
      <dgm:t>
        <a:bodyPr/>
        <a:lstStyle/>
        <a:p>
          <a:endParaRPr lang="en-US"/>
        </a:p>
      </dgm:t>
    </dgm:pt>
    <dgm:pt modelId="{A34B5896-0145-4970-833E-ED68539EB341}" type="sibTrans" cxnId="{38301EB4-C004-4A98-AA97-D5C118B6DF16}">
      <dgm:prSet/>
      <dgm:spPr/>
      <dgm:t>
        <a:bodyPr/>
        <a:lstStyle/>
        <a:p>
          <a:endParaRPr lang="en-US"/>
        </a:p>
      </dgm:t>
    </dgm:pt>
    <dgm:pt modelId="{FF162A6C-9F93-481F-9682-B0A57675DD7A}">
      <dgm:prSet/>
      <dgm:spPr/>
      <dgm:t>
        <a:bodyPr/>
        <a:lstStyle/>
        <a:p>
          <a:r>
            <a:rPr lang="en-US" dirty="0"/>
            <a:t>Housewares</a:t>
          </a:r>
        </a:p>
        <a:p>
          <a:r>
            <a:rPr lang="en-US" dirty="0"/>
            <a:t>Pick up donations, sort and deliver, answer email, phone</a:t>
          </a:r>
        </a:p>
        <a:p>
          <a:r>
            <a:rPr lang="en-US" dirty="0"/>
            <a:t> </a:t>
          </a:r>
        </a:p>
      </dgm:t>
    </dgm:pt>
    <dgm:pt modelId="{E6EE5392-0DD0-4439-AF1E-BFD195EAA9FC}" type="parTrans" cxnId="{6D941678-F687-4798-9C8B-96A74908B355}">
      <dgm:prSet/>
      <dgm:spPr/>
      <dgm:t>
        <a:bodyPr/>
        <a:lstStyle/>
        <a:p>
          <a:endParaRPr lang="en-US"/>
        </a:p>
      </dgm:t>
    </dgm:pt>
    <dgm:pt modelId="{38A427A4-D691-408E-96A8-FBE8FC616090}" type="sibTrans" cxnId="{6D941678-F687-4798-9C8B-96A74908B355}">
      <dgm:prSet/>
      <dgm:spPr/>
      <dgm:t>
        <a:bodyPr/>
        <a:lstStyle/>
        <a:p>
          <a:endParaRPr lang="en-US"/>
        </a:p>
      </dgm:t>
    </dgm:pt>
    <dgm:pt modelId="{C230469B-4F98-41E0-BC16-FFA5211F6A0E}">
      <dgm:prSet/>
      <dgm:spPr/>
      <dgm:t>
        <a:bodyPr/>
        <a:lstStyle/>
        <a:p>
          <a:r>
            <a:rPr lang="en-US" dirty="0"/>
            <a:t>Transitional Shelter </a:t>
          </a:r>
          <a:br>
            <a:rPr lang="en-US" dirty="0"/>
          </a:br>
          <a:r>
            <a:rPr lang="en-US" dirty="0"/>
            <a:t>ALIVE! House</a:t>
          </a:r>
        </a:p>
        <a:p>
          <a:r>
            <a:rPr lang="en-US" dirty="0"/>
            <a:t>Variety of tasks- seasonal repairs &amp; Maintenance, painting</a:t>
          </a:r>
        </a:p>
      </dgm:t>
    </dgm:pt>
    <dgm:pt modelId="{98D1B092-5C40-4E98-80E7-72926941727D}" type="parTrans" cxnId="{5E66C6D7-8226-4F38-B34F-02F3208711BC}">
      <dgm:prSet/>
      <dgm:spPr/>
      <dgm:t>
        <a:bodyPr/>
        <a:lstStyle/>
        <a:p>
          <a:endParaRPr lang="en-US"/>
        </a:p>
      </dgm:t>
    </dgm:pt>
    <dgm:pt modelId="{146C1D25-3796-433D-A56F-BA0A9D5EB0FD}" type="sibTrans" cxnId="{5E66C6D7-8226-4F38-B34F-02F3208711BC}">
      <dgm:prSet/>
      <dgm:spPr/>
      <dgm:t>
        <a:bodyPr/>
        <a:lstStyle/>
        <a:p>
          <a:endParaRPr lang="en-US"/>
        </a:p>
      </dgm:t>
    </dgm:pt>
    <dgm:pt modelId="{B2D6819D-229A-4034-9BEB-C2412BFAA87D}">
      <dgm:prSet/>
      <dgm:spPr/>
      <dgm:t>
        <a:bodyPr/>
        <a:lstStyle/>
        <a:p>
          <a:r>
            <a:rPr lang="en-US" dirty="0"/>
            <a:t>Service Navigation</a:t>
          </a:r>
        </a:p>
        <a:p>
          <a:r>
            <a:rPr lang="en-US" dirty="0"/>
            <a:t>Translators, people who can share knowledge &amp; build relationships</a:t>
          </a:r>
        </a:p>
      </dgm:t>
    </dgm:pt>
    <dgm:pt modelId="{1D8C3FE6-7E12-497C-9E33-AF436F37DC3D}" type="parTrans" cxnId="{4C0284FE-31A2-4E00-9DCE-6043C39618E3}">
      <dgm:prSet/>
      <dgm:spPr/>
      <dgm:t>
        <a:bodyPr/>
        <a:lstStyle/>
        <a:p>
          <a:endParaRPr lang="en-US"/>
        </a:p>
      </dgm:t>
    </dgm:pt>
    <dgm:pt modelId="{8F9EF429-7811-4ADE-9EB4-86B6BC0DFFAD}" type="sibTrans" cxnId="{4C0284FE-31A2-4E00-9DCE-6043C39618E3}">
      <dgm:prSet/>
      <dgm:spPr/>
      <dgm:t>
        <a:bodyPr/>
        <a:lstStyle/>
        <a:p>
          <a:endParaRPr lang="en-US"/>
        </a:p>
      </dgm:t>
    </dgm:pt>
    <dgm:pt modelId="{B79884EB-7DC0-4321-89A5-00AC71C0D7DB}">
      <dgm:prSet/>
      <dgm:spPr/>
      <dgm:t>
        <a:bodyPr/>
        <a:lstStyle/>
        <a:p>
          <a:r>
            <a:rPr lang="en-US" dirty="0"/>
            <a:t>Event Planning </a:t>
          </a:r>
        </a:p>
        <a:p>
          <a:r>
            <a:rPr lang="en-US" dirty="0"/>
            <a:t>Organizing, working events, fundraising</a:t>
          </a:r>
        </a:p>
      </dgm:t>
    </dgm:pt>
    <dgm:pt modelId="{11CD4595-51E1-4EEE-B437-E05072B0DD89}" type="parTrans" cxnId="{A6D29D91-28D6-491E-A2DC-AF603025483F}">
      <dgm:prSet/>
      <dgm:spPr/>
      <dgm:t>
        <a:bodyPr/>
        <a:lstStyle/>
        <a:p>
          <a:endParaRPr lang="en-US"/>
        </a:p>
      </dgm:t>
    </dgm:pt>
    <dgm:pt modelId="{3BF9BD50-2B78-443C-9C45-2B78840A09D9}" type="sibTrans" cxnId="{A6D29D91-28D6-491E-A2DC-AF603025483F}">
      <dgm:prSet/>
      <dgm:spPr/>
      <dgm:t>
        <a:bodyPr/>
        <a:lstStyle/>
        <a:p>
          <a:endParaRPr lang="en-US"/>
        </a:p>
      </dgm:t>
    </dgm:pt>
    <dgm:pt modelId="{EAEC9D06-923A-408F-83A5-33A20ABD6232}">
      <dgm:prSet/>
      <dgm:spPr/>
      <dgm:t>
        <a:bodyPr/>
        <a:lstStyle/>
        <a:p>
          <a:r>
            <a:rPr lang="en-US" dirty="0"/>
            <a:t>Other</a:t>
          </a:r>
        </a:p>
        <a:p>
          <a:r>
            <a:rPr lang="en-US" dirty="0"/>
            <a:t>Office Help, Organizing, special projects, translation, writing, data entry</a:t>
          </a:r>
        </a:p>
      </dgm:t>
    </dgm:pt>
    <dgm:pt modelId="{9246658D-69C4-48DC-A97D-72569098ABBC}" type="parTrans" cxnId="{B812E1CC-414B-402D-B8F0-CC3F21765573}">
      <dgm:prSet/>
      <dgm:spPr/>
      <dgm:t>
        <a:bodyPr/>
        <a:lstStyle/>
        <a:p>
          <a:endParaRPr lang="en-US"/>
        </a:p>
      </dgm:t>
    </dgm:pt>
    <dgm:pt modelId="{F5EB21FB-C1D7-45C0-8F42-15D6305E7826}" type="sibTrans" cxnId="{B812E1CC-414B-402D-B8F0-CC3F21765573}">
      <dgm:prSet/>
      <dgm:spPr/>
      <dgm:t>
        <a:bodyPr/>
        <a:lstStyle/>
        <a:p>
          <a:endParaRPr lang="en-US"/>
        </a:p>
      </dgm:t>
    </dgm:pt>
    <dgm:pt modelId="{56046EF7-220D-45D0-BDBF-826333718CAD}" type="pres">
      <dgm:prSet presAssocID="{B35F6A30-30E3-48B9-AB59-7EB074FF4E99}" presName="diagram" presStyleCnt="0">
        <dgm:presLayoutVars>
          <dgm:dir/>
          <dgm:resizeHandles val="exact"/>
        </dgm:presLayoutVars>
      </dgm:prSet>
      <dgm:spPr/>
    </dgm:pt>
    <dgm:pt modelId="{36183A1D-F156-4279-BCBA-3D79B2B18C08}" type="pres">
      <dgm:prSet presAssocID="{EA5B78FD-3484-4806-AEA7-5C02F309A054}" presName="node" presStyleLbl="node1" presStyleIdx="0" presStyleCnt="8">
        <dgm:presLayoutVars>
          <dgm:bulletEnabled val="1"/>
        </dgm:presLayoutVars>
      </dgm:prSet>
      <dgm:spPr/>
    </dgm:pt>
    <dgm:pt modelId="{8FC8FD7D-22B5-4C08-84EB-1658861D492C}" type="pres">
      <dgm:prSet presAssocID="{FD4D3066-7E01-4E5F-9290-B6F581BD4941}" presName="sibTrans" presStyleCnt="0"/>
      <dgm:spPr/>
    </dgm:pt>
    <dgm:pt modelId="{EF8DF85E-D0EC-474F-812F-896767142140}" type="pres">
      <dgm:prSet presAssocID="{4FD57F7A-CDF0-4A69-86C2-5D9E5FF0DA1E}" presName="node" presStyleLbl="node1" presStyleIdx="1" presStyleCnt="8">
        <dgm:presLayoutVars>
          <dgm:bulletEnabled val="1"/>
        </dgm:presLayoutVars>
      </dgm:prSet>
      <dgm:spPr/>
    </dgm:pt>
    <dgm:pt modelId="{71ABC363-2CED-4213-A16C-D89440C46963}" type="pres">
      <dgm:prSet presAssocID="{D0B1AE41-27D9-41E6-AE09-5328CFCD938A}" presName="sibTrans" presStyleCnt="0"/>
      <dgm:spPr/>
    </dgm:pt>
    <dgm:pt modelId="{07AE440B-7703-4610-97A1-A526F9F03ECD}" type="pres">
      <dgm:prSet presAssocID="{B79884EB-7DC0-4321-89A5-00AC71C0D7DB}" presName="node" presStyleLbl="node1" presStyleIdx="2" presStyleCnt="8">
        <dgm:presLayoutVars>
          <dgm:bulletEnabled val="1"/>
        </dgm:presLayoutVars>
      </dgm:prSet>
      <dgm:spPr/>
    </dgm:pt>
    <dgm:pt modelId="{06619FEE-F75D-4F01-BAE2-8908B7967CD2}" type="pres">
      <dgm:prSet presAssocID="{3BF9BD50-2B78-443C-9C45-2B78840A09D9}" presName="sibTrans" presStyleCnt="0"/>
      <dgm:spPr/>
    </dgm:pt>
    <dgm:pt modelId="{056BD94D-611B-407F-B413-6778D3633391}" type="pres">
      <dgm:prSet presAssocID="{B2D6819D-229A-4034-9BEB-C2412BFAA87D}" presName="node" presStyleLbl="node1" presStyleIdx="3" presStyleCnt="8">
        <dgm:presLayoutVars>
          <dgm:bulletEnabled val="1"/>
        </dgm:presLayoutVars>
      </dgm:prSet>
      <dgm:spPr/>
    </dgm:pt>
    <dgm:pt modelId="{E73D992D-7D95-4E9A-AA8A-99068E40D7A4}" type="pres">
      <dgm:prSet presAssocID="{8F9EF429-7811-4ADE-9EB4-86B6BC0DFFAD}" presName="sibTrans" presStyleCnt="0"/>
      <dgm:spPr/>
    </dgm:pt>
    <dgm:pt modelId="{A6976E53-09AD-4DB0-AB52-850ABE22977D}" type="pres">
      <dgm:prSet presAssocID="{EAEC9D06-923A-408F-83A5-33A20ABD6232}" presName="node" presStyleLbl="node1" presStyleIdx="4" presStyleCnt="8">
        <dgm:presLayoutVars>
          <dgm:bulletEnabled val="1"/>
        </dgm:presLayoutVars>
      </dgm:prSet>
      <dgm:spPr/>
    </dgm:pt>
    <dgm:pt modelId="{310E13DC-9E75-4C3B-8AE7-88B3169A8E43}" type="pres">
      <dgm:prSet presAssocID="{F5EB21FB-C1D7-45C0-8F42-15D6305E7826}" presName="sibTrans" presStyleCnt="0"/>
      <dgm:spPr/>
    </dgm:pt>
    <dgm:pt modelId="{F10FF2A6-7A45-4F2B-8088-15F1F1FB8BF2}" type="pres">
      <dgm:prSet presAssocID="{A86C8C0F-1791-4F52-8EA8-BFCAC300A88F}" presName="node" presStyleLbl="node1" presStyleIdx="5" presStyleCnt="8">
        <dgm:presLayoutVars>
          <dgm:bulletEnabled val="1"/>
        </dgm:presLayoutVars>
      </dgm:prSet>
      <dgm:spPr/>
    </dgm:pt>
    <dgm:pt modelId="{9CF54278-098D-41AF-AAA9-2DC4445C957F}" type="pres">
      <dgm:prSet presAssocID="{A34B5896-0145-4970-833E-ED68539EB341}" presName="sibTrans" presStyleCnt="0"/>
      <dgm:spPr/>
    </dgm:pt>
    <dgm:pt modelId="{4525F158-26C3-4544-B117-392BAFE7F09F}" type="pres">
      <dgm:prSet presAssocID="{FF162A6C-9F93-481F-9682-B0A57675DD7A}" presName="node" presStyleLbl="node1" presStyleIdx="6" presStyleCnt="8">
        <dgm:presLayoutVars>
          <dgm:bulletEnabled val="1"/>
        </dgm:presLayoutVars>
      </dgm:prSet>
      <dgm:spPr/>
    </dgm:pt>
    <dgm:pt modelId="{63EAA8E4-672D-4BBF-AB33-ECE73220A5BA}" type="pres">
      <dgm:prSet presAssocID="{38A427A4-D691-408E-96A8-FBE8FC616090}" presName="sibTrans" presStyleCnt="0"/>
      <dgm:spPr/>
    </dgm:pt>
    <dgm:pt modelId="{F8E8C000-4144-45EE-BCA7-17D2A61515D8}" type="pres">
      <dgm:prSet presAssocID="{C230469B-4F98-41E0-BC16-FFA5211F6A0E}" presName="node" presStyleLbl="node1" presStyleIdx="7" presStyleCnt="8">
        <dgm:presLayoutVars>
          <dgm:bulletEnabled val="1"/>
        </dgm:presLayoutVars>
      </dgm:prSet>
      <dgm:spPr/>
    </dgm:pt>
  </dgm:ptLst>
  <dgm:cxnLst>
    <dgm:cxn modelId="{C56DE62A-0A5A-4C80-9990-B4A4E069F339}" type="presOf" srcId="{A86C8C0F-1791-4F52-8EA8-BFCAC300A88F}" destId="{F10FF2A6-7A45-4F2B-8088-15F1F1FB8BF2}" srcOrd="0" destOrd="0" presId="urn:microsoft.com/office/officeart/2005/8/layout/default"/>
    <dgm:cxn modelId="{476A1040-CFCB-4689-9F93-B722A6927B20}" type="presOf" srcId="{FF162A6C-9F93-481F-9682-B0A57675DD7A}" destId="{4525F158-26C3-4544-B117-392BAFE7F09F}" srcOrd="0" destOrd="0" presId="urn:microsoft.com/office/officeart/2005/8/layout/default"/>
    <dgm:cxn modelId="{5372F441-D65F-4BCD-95DB-5E3A07BF331D}" type="presOf" srcId="{B79884EB-7DC0-4321-89A5-00AC71C0D7DB}" destId="{07AE440B-7703-4610-97A1-A526F9F03ECD}" srcOrd="0" destOrd="0" presId="urn:microsoft.com/office/officeart/2005/8/layout/default"/>
    <dgm:cxn modelId="{8245284F-C1D9-4848-BEE9-162B8F292D98}" type="presOf" srcId="{4FD57F7A-CDF0-4A69-86C2-5D9E5FF0DA1E}" destId="{EF8DF85E-D0EC-474F-812F-896767142140}" srcOrd="0" destOrd="0" presId="urn:microsoft.com/office/officeart/2005/8/layout/default"/>
    <dgm:cxn modelId="{9E1A3467-E9BD-4C91-B3A9-649CB7FD84AD}" type="presOf" srcId="{EA5B78FD-3484-4806-AEA7-5C02F309A054}" destId="{36183A1D-F156-4279-BCBA-3D79B2B18C08}" srcOrd="0" destOrd="0" presId="urn:microsoft.com/office/officeart/2005/8/layout/default"/>
    <dgm:cxn modelId="{6D941678-F687-4798-9C8B-96A74908B355}" srcId="{B35F6A30-30E3-48B9-AB59-7EB074FF4E99}" destId="{FF162A6C-9F93-481F-9682-B0A57675DD7A}" srcOrd="6" destOrd="0" parTransId="{E6EE5392-0DD0-4439-AF1E-BFD195EAA9FC}" sibTransId="{38A427A4-D691-408E-96A8-FBE8FC616090}"/>
    <dgm:cxn modelId="{A6D29D91-28D6-491E-A2DC-AF603025483F}" srcId="{B35F6A30-30E3-48B9-AB59-7EB074FF4E99}" destId="{B79884EB-7DC0-4321-89A5-00AC71C0D7DB}" srcOrd="2" destOrd="0" parTransId="{11CD4595-51E1-4EEE-B437-E05072B0DD89}" sibTransId="{3BF9BD50-2B78-443C-9C45-2B78840A09D9}"/>
    <dgm:cxn modelId="{407D3397-A6A7-4D96-BA19-BD883FBDE986}" srcId="{B35F6A30-30E3-48B9-AB59-7EB074FF4E99}" destId="{EA5B78FD-3484-4806-AEA7-5C02F309A054}" srcOrd="0" destOrd="0" parTransId="{37C39DF3-CAA7-46EB-8CB6-1F51029A2161}" sibTransId="{FD4D3066-7E01-4E5F-9290-B6F581BD4941}"/>
    <dgm:cxn modelId="{EA7A02B1-2727-44DC-9CA4-2858EFCE1ABA}" type="presOf" srcId="{B2D6819D-229A-4034-9BEB-C2412BFAA87D}" destId="{056BD94D-611B-407F-B413-6778D3633391}" srcOrd="0" destOrd="0" presId="urn:microsoft.com/office/officeart/2005/8/layout/default"/>
    <dgm:cxn modelId="{38301EB4-C004-4A98-AA97-D5C118B6DF16}" srcId="{B35F6A30-30E3-48B9-AB59-7EB074FF4E99}" destId="{A86C8C0F-1791-4F52-8EA8-BFCAC300A88F}" srcOrd="5" destOrd="0" parTransId="{E0216F6F-7EC2-49ED-A547-60B849ED346A}" sibTransId="{A34B5896-0145-4970-833E-ED68539EB341}"/>
    <dgm:cxn modelId="{2585EFB9-5ABA-4947-AA85-13088B2A2489}" type="presOf" srcId="{B35F6A30-30E3-48B9-AB59-7EB074FF4E99}" destId="{56046EF7-220D-45D0-BDBF-826333718CAD}" srcOrd="0" destOrd="0" presId="urn:microsoft.com/office/officeart/2005/8/layout/default"/>
    <dgm:cxn modelId="{B812E1CC-414B-402D-B8F0-CC3F21765573}" srcId="{B35F6A30-30E3-48B9-AB59-7EB074FF4E99}" destId="{EAEC9D06-923A-408F-83A5-33A20ABD6232}" srcOrd="4" destOrd="0" parTransId="{9246658D-69C4-48DC-A97D-72569098ABBC}" sibTransId="{F5EB21FB-C1D7-45C0-8F42-15D6305E7826}"/>
    <dgm:cxn modelId="{AAF51BCE-71A6-478F-A70D-181EBA9D8171}" type="presOf" srcId="{C230469B-4F98-41E0-BC16-FFA5211F6A0E}" destId="{F8E8C000-4144-45EE-BCA7-17D2A61515D8}" srcOrd="0" destOrd="0" presId="urn:microsoft.com/office/officeart/2005/8/layout/default"/>
    <dgm:cxn modelId="{5E66C6D7-8226-4F38-B34F-02F3208711BC}" srcId="{B35F6A30-30E3-48B9-AB59-7EB074FF4E99}" destId="{C230469B-4F98-41E0-BC16-FFA5211F6A0E}" srcOrd="7" destOrd="0" parTransId="{98D1B092-5C40-4E98-80E7-72926941727D}" sibTransId="{146C1D25-3796-433D-A56F-BA0A9D5EB0FD}"/>
    <dgm:cxn modelId="{134CCBE0-3D52-4D52-A41B-04566BE58D9F}" type="presOf" srcId="{EAEC9D06-923A-408F-83A5-33A20ABD6232}" destId="{A6976E53-09AD-4DB0-AB52-850ABE22977D}" srcOrd="0" destOrd="0" presId="urn:microsoft.com/office/officeart/2005/8/layout/default"/>
    <dgm:cxn modelId="{4C0284FE-31A2-4E00-9DCE-6043C39618E3}" srcId="{B35F6A30-30E3-48B9-AB59-7EB074FF4E99}" destId="{B2D6819D-229A-4034-9BEB-C2412BFAA87D}" srcOrd="3" destOrd="0" parTransId="{1D8C3FE6-7E12-497C-9E33-AF436F37DC3D}" sibTransId="{8F9EF429-7811-4ADE-9EB4-86B6BC0DFFAD}"/>
    <dgm:cxn modelId="{34B7E6FE-B631-4680-9F74-DD1CD282B7C9}" srcId="{B35F6A30-30E3-48B9-AB59-7EB074FF4E99}" destId="{4FD57F7A-CDF0-4A69-86C2-5D9E5FF0DA1E}" srcOrd="1" destOrd="0" parTransId="{DDB66868-97C6-4E5E-A996-67D1FE3415D3}" sibTransId="{D0B1AE41-27D9-41E6-AE09-5328CFCD938A}"/>
    <dgm:cxn modelId="{885D3D78-013B-4DF3-9926-CC35AE94E091}" type="presParOf" srcId="{56046EF7-220D-45D0-BDBF-826333718CAD}" destId="{36183A1D-F156-4279-BCBA-3D79B2B18C08}" srcOrd="0" destOrd="0" presId="urn:microsoft.com/office/officeart/2005/8/layout/default"/>
    <dgm:cxn modelId="{94D33291-10C4-4763-93A0-7BA00D7AABB0}" type="presParOf" srcId="{56046EF7-220D-45D0-BDBF-826333718CAD}" destId="{8FC8FD7D-22B5-4C08-84EB-1658861D492C}" srcOrd="1" destOrd="0" presId="urn:microsoft.com/office/officeart/2005/8/layout/default"/>
    <dgm:cxn modelId="{9C8E8474-FEC2-42FE-BBEE-1E14DC8193E9}" type="presParOf" srcId="{56046EF7-220D-45D0-BDBF-826333718CAD}" destId="{EF8DF85E-D0EC-474F-812F-896767142140}" srcOrd="2" destOrd="0" presId="urn:microsoft.com/office/officeart/2005/8/layout/default"/>
    <dgm:cxn modelId="{8CDE78B0-7B90-4DDB-B2C0-AD7CFAFF785C}" type="presParOf" srcId="{56046EF7-220D-45D0-BDBF-826333718CAD}" destId="{71ABC363-2CED-4213-A16C-D89440C46963}" srcOrd="3" destOrd="0" presId="urn:microsoft.com/office/officeart/2005/8/layout/default"/>
    <dgm:cxn modelId="{4D50FB04-D535-4560-8CBA-8DC417F08A9D}" type="presParOf" srcId="{56046EF7-220D-45D0-BDBF-826333718CAD}" destId="{07AE440B-7703-4610-97A1-A526F9F03ECD}" srcOrd="4" destOrd="0" presId="urn:microsoft.com/office/officeart/2005/8/layout/default"/>
    <dgm:cxn modelId="{7A111DB7-0255-4A51-8B6E-D4C2D3396E4D}" type="presParOf" srcId="{56046EF7-220D-45D0-BDBF-826333718CAD}" destId="{06619FEE-F75D-4F01-BAE2-8908B7967CD2}" srcOrd="5" destOrd="0" presId="urn:microsoft.com/office/officeart/2005/8/layout/default"/>
    <dgm:cxn modelId="{0E7D5FC0-3B1D-4B05-A1E0-2D976E4A051D}" type="presParOf" srcId="{56046EF7-220D-45D0-BDBF-826333718CAD}" destId="{056BD94D-611B-407F-B413-6778D3633391}" srcOrd="6" destOrd="0" presId="urn:microsoft.com/office/officeart/2005/8/layout/default"/>
    <dgm:cxn modelId="{ED2C49D9-7169-4009-B67D-A9908CD11078}" type="presParOf" srcId="{56046EF7-220D-45D0-BDBF-826333718CAD}" destId="{E73D992D-7D95-4E9A-AA8A-99068E40D7A4}" srcOrd="7" destOrd="0" presId="urn:microsoft.com/office/officeart/2005/8/layout/default"/>
    <dgm:cxn modelId="{0B71472A-3C68-4BFE-8E2F-4685A99241E3}" type="presParOf" srcId="{56046EF7-220D-45D0-BDBF-826333718CAD}" destId="{A6976E53-09AD-4DB0-AB52-850ABE22977D}" srcOrd="8" destOrd="0" presId="urn:microsoft.com/office/officeart/2005/8/layout/default"/>
    <dgm:cxn modelId="{7621A7CA-8583-4F83-B847-51B7109BA1AD}" type="presParOf" srcId="{56046EF7-220D-45D0-BDBF-826333718CAD}" destId="{310E13DC-9E75-4C3B-8AE7-88B3169A8E43}" srcOrd="9" destOrd="0" presId="urn:microsoft.com/office/officeart/2005/8/layout/default"/>
    <dgm:cxn modelId="{3DEA5B35-5BB9-4839-BAD5-98FB532EDEE5}" type="presParOf" srcId="{56046EF7-220D-45D0-BDBF-826333718CAD}" destId="{F10FF2A6-7A45-4F2B-8088-15F1F1FB8BF2}" srcOrd="10" destOrd="0" presId="urn:microsoft.com/office/officeart/2005/8/layout/default"/>
    <dgm:cxn modelId="{685B0DED-B7F0-4BD8-8319-7F0C7486C743}" type="presParOf" srcId="{56046EF7-220D-45D0-BDBF-826333718CAD}" destId="{9CF54278-098D-41AF-AAA9-2DC4445C957F}" srcOrd="11" destOrd="0" presId="urn:microsoft.com/office/officeart/2005/8/layout/default"/>
    <dgm:cxn modelId="{68B80EB0-26E3-43E1-B6F9-434A68208613}" type="presParOf" srcId="{56046EF7-220D-45D0-BDBF-826333718CAD}" destId="{4525F158-26C3-4544-B117-392BAFE7F09F}" srcOrd="12" destOrd="0" presId="urn:microsoft.com/office/officeart/2005/8/layout/default"/>
    <dgm:cxn modelId="{8DD099E5-021B-48EF-9748-1E9DA7CDE7C8}" type="presParOf" srcId="{56046EF7-220D-45D0-BDBF-826333718CAD}" destId="{63EAA8E4-672D-4BBF-AB33-ECE73220A5BA}" srcOrd="13" destOrd="0" presId="urn:microsoft.com/office/officeart/2005/8/layout/default"/>
    <dgm:cxn modelId="{923DDA1D-FBB2-4993-A02E-7152A2E906DC}" type="presParOf" srcId="{56046EF7-220D-45D0-BDBF-826333718CAD}" destId="{F8E8C000-4144-45EE-BCA7-17D2A61515D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0F3D6E-ACF7-4FC3-AB87-41FFD0C0321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4_2" csCatId="accent4" phldr="1"/>
      <dgm:spPr/>
      <dgm:t>
        <a:bodyPr/>
        <a:lstStyle/>
        <a:p>
          <a:endParaRPr lang="en-US"/>
        </a:p>
      </dgm:t>
    </dgm:pt>
    <dgm:pt modelId="{BE89EE75-B3B3-4471-BEF7-531B12BCA298}">
      <dgm:prSet/>
      <dgm:spPr/>
      <dgm:t>
        <a:bodyPr/>
        <a:lstStyle/>
        <a:p>
          <a:pPr>
            <a:defRPr cap="all"/>
          </a:pPr>
          <a:r>
            <a:rPr lang="en-US" cap="none" dirty="0" err="1"/>
            <a:t>info@alive-inc.org</a:t>
          </a:r>
          <a:r>
            <a:rPr lang="en-US" cap="none" dirty="0"/>
            <a:t> </a:t>
          </a:r>
        </a:p>
      </dgm:t>
    </dgm:pt>
    <dgm:pt modelId="{9AE9E890-5474-4F46-9ABA-B1CCA45D9B1E}" type="parTrans" cxnId="{A1D527F8-4387-49A6-A726-54B4692C4B6E}">
      <dgm:prSet/>
      <dgm:spPr/>
      <dgm:t>
        <a:bodyPr/>
        <a:lstStyle/>
        <a:p>
          <a:endParaRPr lang="en-US"/>
        </a:p>
      </dgm:t>
    </dgm:pt>
    <dgm:pt modelId="{5DECD5E2-BD0E-4D00-AECA-6EABC946F150}" type="sibTrans" cxnId="{A1D527F8-4387-49A6-A726-54B4692C4B6E}">
      <dgm:prSet/>
      <dgm:spPr/>
      <dgm:t>
        <a:bodyPr/>
        <a:lstStyle/>
        <a:p>
          <a:endParaRPr lang="en-US"/>
        </a:p>
      </dgm:t>
    </dgm:pt>
    <dgm:pt modelId="{E9FDA593-1BF7-4825-AD7D-5E434988E493}">
      <dgm:prSet/>
      <dgm:spPr/>
      <dgm:t>
        <a:bodyPr/>
        <a:lstStyle/>
        <a:p>
          <a:pPr>
            <a:defRPr cap="all"/>
          </a:pPr>
          <a:r>
            <a:rPr lang="en-US"/>
            <a:t>703-837-9300</a:t>
          </a:r>
        </a:p>
      </dgm:t>
    </dgm:pt>
    <dgm:pt modelId="{0AC17F6C-0201-4E01-9B7E-A8BEAB54ACFF}" type="parTrans" cxnId="{BDCDDCBA-B1DB-4CB6-8D0E-3210606A6322}">
      <dgm:prSet/>
      <dgm:spPr/>
      <dgm:t>
        <a:bodyPr/>
        <a:lstStyle/>
        <a:p>
          <a:endParaRPr lang="en-US"/>
        </a:p>
      </dgm:t>
    </dgm:pt>
    <dgm:pt modelId="{10073853-4951-4F7B-88A5-9AB17F02017F}" type="sibTrans" cxnId="{BDCDDCBA-B1DB-4CB6-8D0E-3210606A6322}">
      <dgm:prSet/>
      <dgm:spPr/>
      <dgm:t>
        <a:bodyPr/>
        <a:lstStyle/>
        <a:p>
          <a:endParaRPr lang="en-US"/>
        </a:p>
      </dgm:t>
    </dgm:pt>
    <dgm:pt modelId="{4C2BEBE9-515C-44FD-90FE-69D602E41F42}">
      <dgm:prSet/>
      <dgm:spPr/>
      <dgm:t>
        <a:bodyPr/>
        <a:lstStyle/>
        <a:p>
          <a:pPr>
            <a:defRPr cap="all"/>
          </a:pPr>
          <a:r>
            <a:rPr lang="en-US" cap="none" dirty="0" err="1"/>
            <a:t>www.alive-inc.org</a:t>
          </a:r>
          <a:endParaRPr lang="en-US" cap="none" dirty="0"/>
        </a:p>
      </dgm:t>
    </dgm:pt>
    <dgm:pt modelId="{2E1C1F19-2897-4899-9991-5481DC2EC66E}" type="parTrans" cxnId="{AED50CAB-7928-4ED3-AFD6-68CAF0066C13}">
      <dgm:prSet/>
      <dgm:spPr/>
      <dgm:t>
        <a:bodyPr/>
        <a:lstStyle/>
        <a:p>
          <a:endParaRPr lang="en-US"/>
        </a:p>
      </dgm:t>
    </dgm:pt>
    <dgm:pt modelId="{077D0E3A-9B39-4A7D-A206-1206FAC55C0A}" type="sibTrans" cxnId="{AED50CAB-7928-4ED3-AFD6-68CAF0066C13}">
      <dgm:prSet/>
      <dgm:spPr/>
      <dgm:t>
        <a:bodyPr/>
        <a:lstStyle/>
        <a:p>
          <a:endParaRPr lang="en-US"/>
        </a:p>
      </dgm:t>
    </dgm:pt>
    <dgm:pt modelId="{275432BD-09E5-47C9-9B21-6494105EB908}" type="pres">
      <dgm:prSet presAssocID="{F60F3D6E-ACF7-4FC3-AB87-41FFD0C03219}" presName="root" presStyleCnt="0">
        <dgm:presLayoutVars>
          <dgm:dir/>
          <dgm:resizeHandles val="exact"/>
        </dgm:presLayoutVars>
      </dgm:prSet>
      <dgm:spPr/>
    </dgm:pt>
    <dgm:pt modelId="{D053E6FF-BF90-4723-9FCA-55FAEB61834F}" type="pres">
      <dgm:prSet presAssocID="{BE89EE75-B3B3-4471-BEF7-531B12BCA298}" presName="compNode" presStyleCnt="0"/>
      <dgm:spPr/>
    </dgm:pt>
    <dgm:pt modelId="{79C46BF4-8608-489E-A634-13A33BE9FC1B}" type="pres">
      <dgm:prSet presAssocID="{BE89EE75-B3B3-4471-BEF7-531B12BCA298}" presName="iconBgRect" presStyleLbl="bgShp" presStyleIdx="0" presStyleCnt="3"/>
      <dgm:spPr/>
    </dgm:pt>
    <dgm:pt modelId="{A1288041-21A1-4D8F-BAAD-D65BCB2E1B89}" type="pres">
      <dgm:prSet presAssocID="{BE89EE75-B3B3-4471-BEF7-531B12BCA29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3D65D3E7-DC68-4BEB-A120-4EBC697740D5}" type="pres">
      <dgm:prSet presAssocID="{BE89EE75-B3B3-4471-BEF7-531B12BCA298}" presName="spaceRect" presStyleCnt="0"/>
      <dgm:spPr/>
    </dgm:pt>
    <dgm:pt modelId="{6731ACB6-479C-4509-81BA-5D24041584EA}" type="pres">
      <dgm:prSet presAssocID="{BE89EE75-B3B3-4471-BEF7-531B12BCA298}" presName="textRect" presStyleLbl="revTx" presStyleIdx="0" presStyleCnt="3">
        <dgm:presLayoutVars>
          <dgm:chMax val="1"/>
          <dgm:chPref val="1"/>
        </dgm:presLayoutVars>
      </dgm:prSet>
      <dgm:spPr/>
    </dgm:pt>
    <dgm:pt modelId="{801A93A1-F8EA-451D-8D77-AD571503E8F6}" type="pres">
      <dgm:prSet presAssocID="{5DECD5E2-BD0E-4D00-AECA-6EABC946F150}" presName="sibTrans" presStyleCnt="0"/>
      <dgm:spPr/>
    </dgm:pt>
    <dgm:pt modelId="{7DF313BB-96DD-41EE-B05A-BC54730651EC}" type="pres">
      <dgm:prSet presAssocID="{E9FDA593-1BF7-4825-AD7D-5E434988E493}" presName="compNode" presStyleCnt="0"/>
      <dgm:spPr/>
    </dgm:pt>
    <dgm:pt modelId="{58FE80F2-AC6F-4BE9-880D-D071AE9CFCA2}" type="pres">
      <dgm:prSet presAssocID="{E9FDA593-1BF7-4825-AD7D-5E434988E493}" presName="iconBgRect" presStyleLbl="bgShp" presStyleIdx="1" presStyleCnt="3"/>
      <dgm:spPr/>
    </dgm:pt>
    <dgm:pt modelId="{A15492FB-B0A4-4064-9378-E4176B8A88A0}" type="pres">
      <dgm:prSet presAssocID="{E9FDA593-1BF7-4825-AD7D-5E434988E49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D736623-7D15-43E5-AA49-E4E1FE01063C}" type="pres">
      <dgm:prSet presAssocID="{E9FDA593-1BF7-4825-AD7D-5E434988E493}" presName="spaceRect" presStyleCnt="0"/>
      <dgm:spPr/>
    </dgm:pt>
    <dgm:pt modelId="{E4B82236-1C79-4DF1-A4D6-C65A4B30B39B}" type="pres">
      <dgm:prSet presAssocID="{E9FDA593-1BF7-4825-AD7D-5E434988E493}" presName="textRect" presStyleLbl="revTx" presStyleIdx="1" presStyleCnt="3">
        <dgm:presLayoutVars>
          <dgm:chMax val="1"/>
          <dgm:chPref val="1"/>
        </dgm:presLayoutVars>
      </dgm:prSet>
      <dgm:spPr/>
    </dgm:pt>
    <dgm:pt modelId="{54D01C03-1676-46B7-90F8-1CCB57C2D1E6}" type="pres">
      <dgm:prSet presAssocID="{10073853-4951-4F7B-88A5-9AB17F02017F}" presName="sibTrans" presStyleCnt="0"/>
      <dgm:spPr/>
    </dgm:pt>
    <dgm:pt modelId="{536EDA50-030E-4A48-A741-161283124CF2}" type="pres">
      <dgm:prSet presAssocID="{4C2BEBE9-515C-44FD-90FE-69D602E41F42}" presName="compNode" presStyleCnt="0"/>
      <dgm:spPr/>
    </dgm:pt>
    <dgm:pt modelId="{BD9E57A0-F7B2-455C-B895-F048169E2752}" type="pres">
      <dgm:prSet presAssocID="{4C2BEBE9-515C-44FD-90FE-69D602E41F42}" presName="iconBgRect" presStyleLbl="bgShp" presStyleIdx="2" presStyleCnt="3"/>
      <dgm:spPr/>
    </dgm:pt>
    <dgm:pt modelId="{029BD678-785A-4416-B9B6-8BC943554161}" type="pres">
      <dgm:prSet presAssocID="{4C2BEBE9-515C-44FD-90FE-69D602E41F4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5A1505A7-DF9E-4896-8282-0186415199C5}" type="pres">
      <dgm:prSet presAssocID="{4C2BEBE9-515C-44FD-90FE-69D602E41F42}" presName="spaceRect" presStyleCnt="0"/>
      <dgm:spPr/>
    </dgm:pt>
    <dgm:pt modelId="{CC72C09D-6952-4E56-91CC-74ADCF74CCFE}" type="pres">
      <dgm:prSet presAssocID="{4C2BEBE9-515C-44FD-90FE-69D602E41F4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D031F08-5C4E-460B-8660-A4EB797C9B82}" type="presOf" srcId="{BE89EE75-B3B3-4471-BEF7-531B12BCA298}" destId="{6731ACB6-479C-4509-81BA-5D24041584EA}" srcOrd="0" destOrd="0" presId="urn:microsoft.com/office/officeart/2018/5/layout/IconCircleLabelList"/>
    <dgm:cxn modelId="{6A8A8D3B-35F6-43BB-B08A-C91A6A8EC4BC}" type="presOf" srcId="{F60F3D6E-ACF7-4FC3-AB87-41FFD0C03219}" destId="{275432BD-09E5-47C9-9B21-6494105EB908}" srcOrd="0" destOrd="0" presId="urn:microsoft.com/office/officeart/2018/5/layout/IconCircleLabelList"/>
    <dgm:cxn modelId="{AED50CAB-7928-4ED3-AFD6-68CAF0066C13}" srcId="{F60F3D6E-ACF7-4FC3-AB87-41FFD0C03219}" destId="{4C2BEBE9-515C-44FD-90FE-69D602E41F42}" srcOrd="2" destOrd="0" parTransId="{2E1C1F19-2897-4899-9991-5481DC2EC66E}" sibTransId="{077D0E3A-9B39-4A7D-A206-1206FAC55C0A}"/>
    <dgm:cxn modelId="{BDCDDCBA-B1DB-4CB6-8D0E-3210606A6322}" srcId="{F60F3D6E-ACF7-4FC3-AB87-41FFD0C03219}" destId="{E9FDA593-1BF7-4825-AD7D-5E434988E493}" srcOrd="1" destOrd="0" parTransId="{0AC17F6C-0201-4E01-9B7E-A8BEAB54ACFF}" sibTransId="{10073853-4951-4F7B-88A5-9AB17F02017F}"/>
    <dgm:cxn modelId="{260C52F3-5707-431E-8C54-ECFD415BB7E6}" type="presOf" srcId="{4C2BEBE9-515C-44FD-90FE-69D602E41F42}" destId="{CC72C09D-6952-4E56-91CC-74ADCF74CCFE}" srcOrd="0" destOrd="0" presId="urn:microsoft.com/office/officeart/2018/5/layout/IconCircleLabelList"/>
    <dgm:cxn modelId="{A1D527F8-4387-49A6-A726-54B4692C4B6E}" srcId="{F60F3D6E-ACF7-4FC3-AB87-41FFD0C03219}" destId="{BE89EE75-B3B3-4471-BEF7-531B12BCA298}" srcOrd="0" destOrd="0" parTransId="{9AE9E890-5474-4F46-9ABA-B1CCA45D9B1E}" sibTransId="{5DECD5E2-BD0E-4D00-AECA-6EABC946F150}"/>
    <dgm:cxn modelId="{9A5956F8-76B7-4767-B4E6-2C548A1D4973}" type="presOf" srcId="{E9FDA593-1BF7-4825-AD7D-5E434988E493}" destId="{E4B82236-1C79-4DF1-A4D6-C65A4B30B39B}" srcOrd="0" destOrd="0" presId="urn:microsoft.com/office/officeart/2018/5/layout/IconCircleLabelList"/>
    <dgm:cxn modelId="{B35DC216-9F3D-494C-83C6-EF26F743A730}" type="presParOf" srcId="{275432BD-09E5-47C9-9B21-6494105EB908}" destId="{D053E6FF-BF90-4723-9FCA-55FAEB61834F}" srcOrd="0" destOrd="0" presId="urn:microsoft.com/office/officeart/2018/5/layout/IconCircleLabelList"/>
    <dgm:cxn modelId="{7D692B99-5FDD-485C-8249-392BC81B6655}" type="presParOf" srcId="{D053E6FF-BF90-4723-9FCA-55FAEB61834F}" destId="{79C46BF4-8608-489E-A634-13A33BE9FC1B}" srcOrd="0" destOrd="0" presId="urn:microsoft.com/office/officeart/2018/5/layout/IconCircleLabelList"/>
    <dgm:cxn modelId="{AAC4DE7C-AD90-4C8A-B122-BF0E7FA3CA39}" type="presParOf" srcId="{D053E6FF-BF90-4723-9FCA-55FAEB61834F}" destId="{A1288041-21A1-4D8F-BAAD-D65BCB2E1B89}" srcOrd="1" destOrd="0" presId="urn:microsoft.com/office/officeart/2018/5/layout/IconCircleLabelList"/>
    <dgm:cxn modelId="{3751A810-C4EE-4694-83A0-3347D6A8C466}" type="presParOf" srcId="{D053E6FF-BF90-4723-9FCA-55FAEB61834F}" destId="{3D65D3E7-DC68-4BEB-A120-4EBC697740D5}" srcOrd="2" destOrd="0" presId="urn:microsoft.com/office/officeart/2018/5/layout/IconCircleLabelList"/>
    <dgm:cxn modelId="{4E151F08-33E3-47B1-86A2-9EBF097B3CEA}" type="presParOf" srcId="{D053E6FF-BF90-4723-9FCA-55FAEB61834F}" destId="{6731ACB6-479C-4509-81BA-5D24041584EA}" srcOrd="3" destOrd="0" presId="urn:microsoft.com/office/officeart/2018/5/layout/IconCircleLabelList"/>
    <dgm:cxn modelId="{282DE380-8C74-45A1-A5D8-3A8E9E4D16AE}" type="presParOf" srcId="{275432BD-09E5-47C9-9B21-6494105EB908}" destId="{801A93A1-F8EA-451D-8D77-AD571503E8F6}" srcOrd="1" destOrd="0" presId="urn:microsoft.com/office/officeart/2018/5/layout/IconCircleLabelList"/>
    <dgm:cxn modelId="{3F310BF5-D165-4F0B-85E9-4BDA4E8D42CA}" type="presParOf" srcId="{275432BD-09E5-47C9-9B21-6494105EB908}" destId="{7DF313BB-96DD-41EE-B05A-BC54730651EC}" srcOrd="2" destOrd="0" presId="urn:microsoft.com/office/officeart/2018/5/layout/IconCircleLabelList"/>
    <dgm:cxn modelId="{F7F1D92B-2691-447B-AFEA-080E98081CE4}" type="presParOf" srcId="{7DF313BB-96DD-41EE-B05A-BC54730651EC}" destId="{58FE80F2-AC6F-4BE9-880D-D071AE9CFCA2}" srcOrd="0" destOrd="0" presId="urn:microsoft.com/office/officeart/2018/5/layout/IconCircleLabelList"/>
    <dgm:cxn modelId="{43721D9A-7A1B-490B-AC22-F06C88E43907}" type="presParOf" srcId="{7DF313BB-96DD-41EE-B05A-BC54730651EC}" destId="{A15492FB-B0A4-4064-9378-E4176B8A88A0}" srcOrd="1" destOrd="0" presId="urn:microsoft.com/office/officeart/2018/5/layout/IconCircleLabelList"/>
    <dgm:cxn modelId="{C51810CD-5303-4675-A19E-1CF032E5A264}" type="presParOf" srcId="{7DF313BB-96DD-41EE-B05A-BC54730651EC}" destId="{DD736623-7D15-43E5-AA49-E4E1FE01063C}" srcOrd="2" destOrd="0" presId="urn:microsoft.com/office/officeart/2018/5/layout/IconCircleLabelList"/>
    <dgm:cxn modelId="{A24621B6-DF42-48FD-98AF-ACBECB12CA85}" type="presParOf" srcId="{7DF313BB-96DD-41EE-B05A-BC54730651EC}" destId="{E4B82236-1C79-4DF1-A4D6-C65A4B30B39B}" srcOrd="3" destOrd="0" presId="urn:microsoft.com/office/officeart/2018/5/layout/IconCircleLabelList"/>
    <dgm:cxn modelId="{FFC6E0FE-7003-41B9-A886-DE4E6DE573EE}" type="presParOf" srcId="{275432BD-09E5-47C9-9B21-6494105EB908}" destId="{54D01C03-1676-46B7-90F8-1CCB57C2D1E6}" srcOrd="3" destOrd="0" presId="urn:microsoft.com/office/officeart/2018/5/layout/IconCircleLabelList"/>
    <dgm:cxn modelId="{A947BE6A-5E5A-43C2-8537-D025A3746F40}" type="presParOf" srcId="{275432BD-09E5-47C9-9B21-6494105EB908}" destId="{536EDA50-030E-4A48-A741-161283124CF2}" srcOrd="4" destOrd="0" presId="urn:microsoft.com/office/officeart/2018/5/layout/IconCircleLabelList"/>
    <dgm:cxn modelId="{9832D13B-1270-4D39-8EF7-7E24F9FA8349}" type="presParOf" srcId="{536EDA50-030E-4A48-A741-161283124CF2}" destId="{BD9E57A0-F7B2-455C-B895-F048169E2752}" srcOrd="0" destOrd="0" presId="urn:microsoft.com/office/officeart/2018/5/layout/IconCircleLabelList"/>
    <dgm:cxn modelId="{667EA747-E98E-41B8-B8CB-5C37BA067875}" type="presParOf" srcId="{536EDA50-030E-4A48-A741-161283124CF2}" destId="{029BD678-785A-4416-B9B6-8BC943554161}" srcOrd="1" destOrd="0" presId="urn:microsoft.com/office/officeart/2018/5/layout/IconCircleLabelList"/>
    <dgm:cxn modelId="{037521EC-616F-49CF-82B5-AAF68E72F5D2}" type="presParOf" srcId="{536EDA50-030E-4A48-A741-161283124CF2}" destId="{5A1505A7-DF9E-4896-8282-0186415199C5}" srcOrd="2" destOrd="0" presId="urn:microsoft.com/office/officeart/2018/5/layout/IconCircleLabelList"/>
    <dgm:cxn modelId="{6B68D0FC-24BF-4D11-875A-19119F9DD3C8}" type="presParOf" srcId="{536EDA50-030E-4A48-A741-161283124CF2}" destId="{CC72C09D-6952-4E56-91CC-74ADCF74CCF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83A1D-F156-4279-BCBA-3D79B2B18C08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Food Distribution	</a:t>
          </a:r>
        </a:p>
      </dsp:txBody>
      <dsp:txXfrm>
        <a:off x="0" y="39687"/>
        <a:ext cx="3286125" cy="1971675"/>
      </dsp:txXfrm>
    </dsp:sp>
    <dsp:sp modelId="{EF8DF85E-D0EC-474F-812F-896767142140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Furniture</a:t>
          </a:r>
        </a:p>
      </dsp:txBody>
      <dsp:txXfrm>
        <a:off x="3614737" y="39687"/>
        <a:ext cx="3286125" cy="1971675"/>
      </dsp:txXfrm>
    </dsp:sp>
    <dsp:sp modelId="{056BD94D-611B-407F-B413-6778D3633391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Service</a:t>
          </a:r>
          <a:br>
            <a:rPr lang="en-US" sz="3500" kern="1200" dirty="0"/>
          </a:br>
          <a:r>
            <a:rPr lang="en-US" sz="3500" kern="1200" dirty="0"/>
            <a:t>Navigation</a:t>
          </a:r>
        </a:p>
      </dsp:txBody>
      <dsp:txXfrm>
        <a:off x="7229475" y="39687"/>
        <a:ext cx="3286125" cy="1971675"/>
      </dsp:txXfrm>
    </dsp:sp>
    <dsp:sp modelId="{F10FF2A6-7A45-4F2B-8088-15F1F1FB8BF2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Financial Assistance</a:t>
          </a:r>
        </a:p>
      </dsp:txBody>
      <dsp:txXfrm>
        <a:off x="0" y="2339975"/>
        <a:ext cx="3286125" cy="1971675"/>
      </dsp:txXfrm>
    </dsp:sp>
    <dsp:sp modelId="{4525F158-26C3-4544-B117-392BAFE7F09F}">
      <dsp:nvSpPr>
        <dsp:cNvPr id="0" name=""/>
        <dsp:cNvSpPr/>
      </dsp:nvSpPr>
      <dsp:spPr>
        <a:xfrm>
          <a:off x="3614737" y="2330038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3500" kern="1200" dirty="0"/>
          </a:br>
          <a:r>
            <a:rPr lang="en-US" sz="3500" kern="1200" dirty="0"/>
            <a:t>Housewares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 </a:t>
          </a:r>
        </a:p>
      </dsp:txBody>
      <dsp:txXfrm>
        <a:off x="3614737" y="2330038"/>
        <a:ext cx="3286125" cy="1971675"/>
      </dsp:txXfrm>
    </dsp:sp>
    <dsp:sp modelId="{F8E8C000-4144-45EE-BCA7-17D2A61515D8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Transitional Shelter</a:t>
          </a:r>
          <a:br>
            <a:rPr lang="en-US" sz="3500" kern="1200" dirty="0"/>
          </a:br>
          <a:r>
            <a:rPr lang="en-US" sz="3500" kern="1200" dirty="0"/>
            <a:t>ALIVE! House</a:t>
          </a:r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83A1D-F156-4279-BCBA-3D79B2B18C08}">
      <dsp:nvSpPr>
        <dsp:cNvPr id="0" name=""/>
        <dsp:cNvSpPr/>
      </dsp:nvSpPr>
      <dsp:spPr>
        <a:xfrm>
          <a:off x="3107" y="662712"/>
          <a:ext cx="2465616" cy="1479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Food Distribution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Warehouse, truck driver, sorting, packing, delivering &amp; distribution of food</a:t>
          </a:r>
        </a:p>
      </dsp:txBody>
      <dsp:txXfrm>
        <a:off x="3107" y="662712"/>
        <a:ext cx="2465616" cy="1479369"/>
      </dsp:txXfrm>
    </dsp:sp>
    <dsp:sp modelId="{EF8DF85E-D0EC-474F-812F-896767142140}">
      <dsp:nvSpPr>
        <dsp:cNvPr id="0" name=""/>
        <dsp:cNvSpPr/>
      </dsp:nvSpPr>
      <dsp:spPr>
        <a:xfrm>
          <a:off x="2715285" y="662712"/>
          <a:ext cx="2465616" cy="14793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Furniture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Drivers, schedulers and people to carry furniture</a:t>
          </a:r>
        </a:p>
      </dsp:txBody>
      <dsp:txXfrm>
        <a:off x="2715285" y="662712"/>
        <a:ext cx="2465616" cy="1479369"/>
      </dsp:txXfrm>
    </dsp:sp>
    <dsp:sp modelId="{07AE440B-7703-4610-97A1-A526F9F03ECD}">
      <dsp:nvSpPr>
        <dsp:cNvPr id="0" name=""/>
        <dsp:cNvSpPr/>
      </dsp:nvSpPr>
      <dsp:spPr>
        <a:xfrm>
          <a:off x="5427463" y="662712"/>
          <a:ext cx="2465616" cy="147936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Event Planning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Organizing, working events, fundraising</a:t>
          </a:r>
        </a:p>
      </dsp:txBody>
      <dsp:txXfrm>
        <a:off x="5427463" y="662712"/>
        <a:ext cx="2465616" cy="1479369"/>
      </dsp:txXfrm>
    </dsp:sp>
    <dsp:sp modelId="{056BD94D-611B-407F-B413-6778D3633391}">
      <dsp:nvSpPr>
        <dsp:cNvPr id="0" name=""/>
        <dsp:cNvSpPr/>
      </dsp:nvSpPr>
      <dsp:spPr>
        <a:xfrm>
          <a:off x="8139640" y="662712"/>
          <a:ext cx="2465616" cy="14793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Service Navigation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Translators, people who can share knowledge &amp; build relationships</a:t>
          </a:r>
        </a:p>
      </dsp:txBody>
      <dsp:txXfrm>
        <a:off x="8139640" y="662712"/>
        <a:ext cx="2465616" cy="1479369"/>
      </dsp:txXfrm>
    </dsp:sp>
    <dsp:sp modelId="{A6976E53-09AD-4DB0-AB52-850ABE22977D}">
      <dsp:nvSpPr>
        <dsp:cNvPr id="0" name=""/>
        <dsp:cNvSpPr/>
      </dsp:nvSpPr>
      <dsp:spPr>
        <a:xfrm>
          <a:off x="3107" y="2388643"/>
          <a:ext cx="2465616" cy="147936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Other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Office Help, Organizing, special projects, translation, writing, data entry</a:t>
          </a:r>
        </a:p>
      </dsp:txBody>
      <dsp:txXfrm>
        <a:off x="3107" y="2388643"/>
        <a:ext cx="2465616" cy="1479369"/>
      </dsp:txXfrm>
    </dsp:sp>
    <dsp:sp modelId="{F10FF2A6-7A45-4F2B-8088-15F1F1FB8BF2}">
      <dsp:nvSpPr>
        <dsp:cNvPr id="0" name=""/>
        <dsp:cNvSpPr/>
      </dsp:nvSpPr>
      <dsp:spPr>
        <a:xfrm>
          <a:off x="2715285" y="2388643"/>
          <a:ext cx="2465616" cy="1479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Financial Assistance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Desk workers, people to answer phones, enter data</a:t>
          </a:r>
        </a:p>
      </dsp:txBody>
      <dsp:txXfrm>
        <a:off x="2715285" y="2388643"/>
        <a:ext cx="2465616" cy="1479369"/>
      </dsp:txXfrm>
    </dsp:sp>
    <dsp:sp modelId="{4525F158-26C3-4544-B117-392BAFE7F09F}">
      <dsp:nvSpPr>
        <dsp:cNvPr id="0" name=""/>
        <dsp:cNvSpPr/>
      </dsp:nvSpPr>
      <dsp:spPr>
        <a:xfrm>
          <a:off x="5427463" y="2388643"/>
          <a:ext cx="2465616" cy="14793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Housewares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Pick up donations, sort and deliver, answer email, phone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5427463" y="2388643"/>
        <a:ext cx="2465616" cy="1479369"/>
      </dsp:txXfrm>
    </dsp:sp>
    <dsp:sp modelId="{F8E8C000-4144-45EE-BCA7-17D2A61515D8}">
      <dsp:nvSpPr>
        <dsp:cNvPr id="0" name=""/>
        <dsp:cNvSpPr/>
      </dsp:nvSpPr>
      <dsp:spPr>
        <a:xfrm>
          <a:off x="8139640" y="2388643"/>
          <a:ext cx="2465616" cy="147936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Transitional Shelter </a:t>
          </a:r>
          <a:br>
            <a:rPr lang="en-US" sz="1600" kern="1200" dirty="0"/>
          </a:br>
          <a:r>
            <a:rPr lang="en-US" sz="1600" kern="1200" dirty="0"/>
            <a:t>ALIVE! House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Variety of tasks- seasonal repairs &amp; Maintenance, painting</a:t>
          </a:r>
        </a:p>
      </dsp:txBody>
      <dsp:txXfrm>
        <a:off x="8139640" y="2388643"/>
        <a:ext cx="2465616" cy="1479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46BF4-8608-489E-A634-13A33BE9FC1B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88041-21A1-4D8F-BAAD-D65BCB2E1B89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1ACB6-479C-4509-81BA-5D24041584EA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cap="none" dirty="0" err="1"/>
            <a:t>info@alive-inc.org</a:t>
          </a:r>
          <a:r>
            <a:rPr lang="en-US" sz="3400" kern="1200" cap="none" dirty="0"/>
            <a:t> </a:t>
          </a:r>
        </a:p>
      </dsp:txBody>
      <dsp:txXfrm>
        <a:off x="93445" y="3018902"/>
        <a:ext cx="3206250" cy="720000"/>
      </dsp:txXfrm>
    </dsp:sp>
    <dsp:sp modelId="{58FE80F2-AC6F-4BE9-880D-D071AE9CFCA2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492FB-B0A4-4064-9378-E4176B8A88A0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82236-1C79-4DF1-A4D6-C65A4B30B39B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703-837-9300</a:t>
          </a:r>
        </a:p>
      </dsp:txBody>
      <dsp:txXfrm>
        <a:off x="3860789" y="3018902"/>
        <a:ext cx="3206250" cy="720000"/>
      </dsp:txXfrm>
    </dsp:sp>
    <dsp:sp modelId="{BD9E57A0-F7B2-455C-B895-F048169E2752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BD678-785A-4416-B9B6-8BC943554161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2C09D-6952-4E56-91CC-74ADCF74CCFE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cap="none" dirty="0" err="1"/>
            <a:t>www.alive-inc.org</a:t>
          </a:r>
          <a:endParaRPr lang="en-US" sz="3400" kern="1200" cap="none" dirty="0"/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200"/>
            </a:lvl1pPr>
          </a:lstStyle>
          <a:p>
            <a:fld id="{7B54ABA0-1B00-4258-8416-6599F29676C2}" type="datetimeFigureOut">
              <a:rPr lang="en-US" smtClean="0"/>
              <a:t>6/28/22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2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3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200"/>
            </a:lvl1pPr>
          </a:lstStyle>
          <a:p>
            <a:fld id="{B01E61DA-8738-4C92-A277-E1ABAB26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2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1CD6-44FD-42C9-B869-998813913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2B763-73CB-4A03-9FCF-3122F5B7E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8E3F7-10DA-4019-BDDB-4FD3DA74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35A9-DA38-4451-A389-5A7F83778408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66554-DD15-48DC-9BE5-2826E629B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9D38F-1DC0-4CDC-B460-3765A60E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7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2EBA-E0FC-4C82-861A-313A6CE00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82BFD-9EB0-48C6-9982-8267F3D3A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25F6-A508-4823-B115-9332DD43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8D42-4A9B-433A-8068-DEEFA3A60385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AC591-E115-46DB-AE9C-02A32DD0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24DF1-3665-4306-9AB1-D305F96C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9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74F59-F7D2-49F3-8628-000B7EC0D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11260-9897-42C3-8950-BF6338D5F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6D30D-A5D0-437B-9BF0-9C6B0BBD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2C4-ADAA-4591-ABDD-BCE2E503EA1D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8C4A1-3B59-4207-B0BD-B909F8CC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457FD-55DB-44BD-B754-CC8EA877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6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E8B1-61D5-4ADC-A828-93B2C8AD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6340-6CB3-4AEA-8043-8E9F36F24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AFB96-AA6B-46A5-AA80-1FB0D8B9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564-54A1-4C33-B489-2A6D3D6C1E20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DC482-F338-488A-B715-A23915BE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B30CF-FED7-4C10-A560-D69290CF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FDE-0411-497E-AF1A-B29CE391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8B165-27FB-4925-98F3-A59EB4CB4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4B398-1F12-4ECD-B647-F49F8BABB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6B52-692C-4831-B2A8-30C18932139A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CF8B3-E9B2-4B30-9832-66203023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AD49-C481-4C8F-9649-D3ABF431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5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2B1F-9276-4D66-B152-A16804C7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B7821-CB72-4751-AD09-9D3D176FF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00FB8-9741-4723-A561-6DBA565F0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3EAB2-32B8-4E5B-A054-BE73AE85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1554-D39A-440C-AF62-88C4650D8D26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A3333-CE8C-4BE6-A0AA-AA4D5512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2025E-1C3D-42A4-9851-7123B8C7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E396-1BF5-487A-9730-0930A158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24F59-43E6-4F5C-8A46-E331666E3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46C61-3B3B-4C0F-B77E-75EC11860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955D7-2867-4DE2-A29D-E64F6F4F6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C001BD-71DD-4D5B-ACB9-7EEE29E01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B9775-0588-4EF2-9628-AC68485F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11842-B878-4922-91AE-4025EB2021E0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199EA-63A1-4A4A-BE56-7B92745B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1C397-DF12-4DC8-AC26-63320073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7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114A-F716-45CB-A399-509AF19B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23853-1396-4AAE-8462-C1CA43EED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E08EB-E81F-4626-AF37-C7ACA7F0CB3C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4AC64-82D3-4AED-9DD5-D92F2F62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6B6B-4F4B-4C05-8415-CF6DA8EF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3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75C9C-BB20-432E-9E55-0EC039BC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71BB-F56A-413E-9425-0DC857051F11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A0746-6918-47BB-9D6E-BA8D934F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B4930-4672-4229-8320-991DC1A1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1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4A50-C785-4B65-B7DC-1FC1BB09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8D8C7-E60E-42A2-866E-1C8F666C7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D810A-B119-4B6E-A7EA-8B827DFED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57471-E3F3-462E-B890-3375C8529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2C4EC-06AF-4F5B-9A9C-B2F893472867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B982D-0675-4BE6-8D74-E4AEAF61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490B7-6065-411D-BAFF-12B69C27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42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C732-4210-4F6E-99CF-824D89BB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E0772-ECDE-40AC-8646-B174EC6A7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D0EA4-F8AF-4390-AAB1-95EAE4B68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20BAD-6B1B-4990-904A-CC2089CD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99FC4-9186-4241-8DE7-37A8D7E5677F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0E398-D105-4A19-9AA3-151A6BAA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16F99-E162-4284-9559-00EAF758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60A7C-7AB3-4889-AFB8-A40D7086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FAF25-67CA-47FB-8B70-B842DC6D1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C068D-E18A-4283-B9C0-E731BFE26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7971E-0343-45F8-9500-95846BF3157A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6583-DA32-465A-8A81-EFC54F9D8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F8D1E-217F-4F0D-B731-26A08F0BC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DE238-1C4E-4AC3-BCCF-93BBABE1C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Rooted In Community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36C24-FBD2-47A9-9E5B-7834AA420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ALIVE! in Alexandria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alive-</a:t>
            </a:r>
            <a:r>
              <a:rPr lang="en-US" sz="2000" dirty="0" err="1">
                <a:solidFill>
                  <a:schemeClr val="bg1"/>
                </a:solidFill>
              </a:rPr>
              <a:t>inc.org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 err="1">
                <a:solidFill>
                  <a:schemeClr val="bg1"/>
                </a:solidFill>
              </a:rPr>
              <a:t>jayers@alive-inc.org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7522D-BBE4-410D-B199-30943AB42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2738" y="489204"/>
            <a:ext cx="4001131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89C0-52AA-4B83-ABCD-31F468C6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ALIVE! Volunteer Opportunities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EC865-7E94-46CF-B629-4E122111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ALIVE! www.alive-inc.org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A5B12-0E8A-4553-A352-3251A711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D2349B7-BA7D-44C6-AE00-C3FA2DF1CB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265867"/>
              </p:ext>
            </p:extLst>
          </p:nvPr>
        </p:nvGraphicFramePr>
        <p:xfrm>
          <a:off x="745435" y="1825624"/>
          <a:ext cx="10608365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076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D2E3C3-E1DE-4ED0-B9AB-71923F5E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D83BB7-B8D1-4A8D-B8EA-58492BD3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70B33-266E-4058-9682-681F80C3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67278" y="3839181"/>
            <a:ext cx="3450079" cy="2587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A34A5-EFA0-488C-8DC2-339DC9960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300" y="5362"/>
            <a:ext cx="4495940" cy="3294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5DF05-F8A3-404A-A14B-835827531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997" y="2366775"/>
            <a:ext cx="5981151" cy="4485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FB187-7725-4E85-B31D-96F50C85C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790" y="4779410"/>
            <a:ext cx="2810064" cy="2107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E15276-035B-4107-BAD6-36F64DDE9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91790" y="479602"/>
            <a:ext cx="3836819" cy="2877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C5A596-B0F4-435D-AE8F-3152FAA64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352241" y="313147"/>
            <a:ext cx="3821208" cy="3126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3D897-F506-4E0F-870B-8C1DB4F2B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5309" y="3679183"/>
            <a:ext cx="2986780" cy="3173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B71A9E-37CB-48C7-B17F-DB1F20632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8151" y="-1"/>
            <a:ext cx="2123849" cy="2051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70C6F-F048-45CE-BA04-88DE2DD54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671113" y="4346328"/>
            <a:ext cx="2881013" cy="216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8F905A-39D4-404D-8C5B-2E2871E702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600" y="1676814"/>
            <a:ext cx="3577216" cy="25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30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F61F13-1D10-6336-75E0-6DD5DE58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99E6C-78E3-5AD7-2A12-41E30312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12BDC-17C5-FAFF-9F4A-9F6FCA352A92}"/>
              </a:ext>
            </a:extLst>
          </p:cNvPr>
          <p:cNvSpPr txBox="1"/>
          <p:nvPr/>
        </p:nvSpPr>
        <p:spPr>
          <a:xfrm>
            <a:off x="1678498" y="889843"/>
            <a:ext cx="88350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Contact Xiomara Hernandez:</a:t>
            </a:r>
            <a:br>
              <a:rPr lang="en-US" sz="54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volunteermg@alive-inc.org</a:t>
            </a:r>
            <a:br>
              <a:rPr lang="en-US" sz="54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Call or text: 703-548-9255</a:t>
            </a:r>
          </a:p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9651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2F8E-D2D1-4B93-A071-9F62ACA4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How to Connect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EE476-28B3-46EE-BF10-F3E9678C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</a:rPr>
              <a:t>ALIVE! www.alive-inc.org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E8FA9-6A8B-4C7C-8D46-34AC3056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7284DDF-8C02-401E-8D88-06832B817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80862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60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group of items on a table&#10;&#10;Description automatically generated">
            <a:extLst>
              <a:ext uri="{FF2B5EF4-FFF2-40B4-BE49-F238E27FC236}">
                <a16:creationId xmlns:a16="http://schemas.microsoft.com/office/drawing/2014/main" id="{F67E15AF-7F4D-4982-B6EE-264A5C412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4" r="26195" b="-2"/>
          <a:stretch/>
        </p:blipFill>
        <p:spPr>
          <a:xfrm>
            <a:off x="6918978" y="819015"/>
            <a:ext cx="4088031" cy="51966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399212-2C00-4115-920A-93C98D15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2353362"/>
          </a:xfrm>
        </p:spPr>
        <p:txBody>
          <a:bodyPr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Vision &amp;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8D1AC-0629-4813-977C-89CA34E71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3442089"/>
            <a:ext cx="5501548" cy="2573579"/>
          </a:xfrm>
        </p:spPr>
        <p:txBody>
          <a:bodyPr anchor="t"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To alleviate the suffering caused by poverty and to dramatically improve the lives of those in need in the city of Alexandria.</a:t>
            </a:r>
          </a:p>
          <a:p>
            <a:r>
              <a:rPr lang="en-US" dirty="0">
                <a:solidFill>
                  <a:schemeClr val="bg1"/>
                </a:solidFill>
              </a:rPr>
              <a:t>Through faith and love, to help people faced with emergency situations or long-term needs become capable of assuming self-reliant roles in the community.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CA7D3-EBE1-44F0-A010-81229644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040112" y="4032504"/>
            <a:ext cx="3657600" cy="64008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ALIVE! www.alive-inc.org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DBD2C-512D-4C0F-84ED-8D3B914D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57F1E4F-1CFF-5643-939E-217C01CDF565}" type="slidenum">
              <a:rPr lang="en-US" sz="1600">
                <a:solidFill>
                  <a:schemeClr val="tx2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A400A-3694-4719-9117-DF93E12A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6600" dirty="0"/>
              <a:t>History &amp; MLK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5615-7706-4EC7-948D-828B31C4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400" dirty="0"/>
              <a:t>Following MLK’s Poor People Campaign March on Poverty in 1968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Alexandria Involved Ecumenically (ALIVE!) was founded 1969 by 14 Faith Communities who were concerned about rising levels of poverty in city of Alexandria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Started by people who thought they could help meet basic needs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EA621-D1CF-492F-8971-CAD43D16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ALIVE! www.alive-inc.org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F3ABE-85F3-403A-97D9-B7F959A7D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6" r="1" b="402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61FBD-B183-4F4E-857F-472375B6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6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291C9-89A1-43C1-813F-1CA6E587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98" y="141646"/>
            <a:ext cx="5427525" cy="1667997"/>
          </a:xfrm>
        </p:spPr>
        <p:txBody>
          <a:bodyPr anchor="b">
            <a:noAutofit/>
          </a:bodyPr>
          <a:lstStyle/>
          <a:p>
            <a:r>
              <a:rPr lang="en-US" sz="6000" dirty="0"/>
              <a:t>Who we are today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78677-DD31-407C-B6E8-AF06685A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ALIVE! www.alive-inc.org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6F4F-56AD-4415-AB7E-F8A16059A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98" y="1884009"/>
            <a:ext cx="5427526" cy="4114801"/>
          </a:xfrm>
        </p:spPr>
        <p:txBody>
          <a:bodyPr anchor="t">
            <a:noAutofit/>
          </a:bodyPr>
          <a:lstStyle/>
          <a:p>
            <a:r>
              <a:rPr lang="en-US" sz="2000" dirty="0"/>
              <a:t>50 interfaith Member Congregations</a:t>
            </a:r>
          </a:p>
          <a:p>
            <a:r>
              <a:rPr lang="en-US" sz="2000" dirty="0"/>
              <a:t>Many Community Partners, City Agencies, nonprofits, Businesses, and others who help ALIVE!</a:t>
            </a:r>
          </a:p>
          <a:p>
            <a:r>
              <a:rPr lang="en-US" sz="2000" dirty="0"/>
              <a:t>Supported by grants, </a:t>
            </a:r>
            <a:r>
              <a:rPr lang="en-US" sz="2000" b="1" dirty="0"/>
              <a:t>individual donations, </a:t>
            </a:r>
            <a:r>
              <a:rPr lang="en-US" sz="2000" dirty="0"/>
              <a:t>donations from our congregations, community organizations, and businesses.</a:t>
            </a:r>
          </a:p>
          <a:p>
            <a:r>
              <a:rPr lang="en-US" sz="2000" dirty="0"/>
              <a:t>Major Events</a:t>
            </a:r>
          </a:p>
          <a:p>
            <a:pPr lvl="1"/>
            <a:r>
              <a:rPr lang="en-US" sz="2000" dirty="0"/>
              <a:t>Empty Bowls </a:t>
            </a:r>
          </a:p>
          <a:p>
            <a:pPr lvl="1"/>
            <a:r>
              <a:rPr lang="en-US" sz="2000" dirty="0"/>
              <a:t>Step ALIVE! Walk-a-Thon</a:t>
            </a:r>
          </a:p>
          <a:p>
            <a:pPr lvl="1"/>
            <a:r>
              <a:rPr lang="en-US" sz="2000" dirty="0"/>
              <a:t>Sidewalk sale</a:t>
            </a:r>
          </a:p>
          <a:p>
            <a:pPr lvl="1"/>
            <a:r>
              <a:rPr lang="en-US" sz="2000" dirty="0"/>
              <a:t>Spring2ACTion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8493C7-9498-4273-ABBB-62450BA37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7047513" y="440257"/>
            <a:ext cx="4978835" cy="4978835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Rectangle 28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9E6FF-EEF0-48EC-AC35-50677AAA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8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89C0-52AA-4B83-ABCD-31F468C6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ALIVE!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EC865-7E94-46CF-B629-4E122111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ALIVE! www.alive-inc.org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A5B12-0E8A-4553-A352-3251A711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D2349B7-BA7D-44C6-AE00-C3FA2DF1CB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6952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076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2C4BE-0BB4-4923-90C7-BB5E2D1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Autofit/>
          </a:bodyPr>
          <a:lstStyle/>
          <a:p>
            <a:r>
              <a:rPr lang="en-US" sz="6000" dirty="0"/>
              <a:t>Detail on Programs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09A33-363C-416D-B293-3DC3138D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ALIVE! www.alive-inc.org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3F67-BC72-4A86-9A99-E62A200BA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144990"/>
            <a:ext cx="5315189" cy="431438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100" dirty="0"/>
              <a:t>Food </a:t>
            </a:r>
          </a:p>
          <a:p>
            <a:r>
              <a:rPr lang="en-US" sz="2100" dirty="0"/>
              <a:t>Supply groceries to ACPS schools weekend bag &amp; afterschool programs</a:t>
            </a:r>
          </a:p>
          <a:p>
            <a:r>
              <a:rPr lang="en-US" sz="2100" dirty="0"/>
              <a:t>Pantries and meal providers in the city and NPOs requesting food</a:t>
            </a:r>
          </a:p>
          <a:p>
            <a:r>
              <a:rPr lang="en-US" sz="2100" dirty="0"/>
              <a:t>Weekend Food Distribution Monthly- 3 sites concurrently and Pop-Up Neighborhood Food Distribution at least weekly.</a:t>
            </a:r>
          </a:p>
          <a:p>
            <a:r>
              <a:rPr lang="en-US" sz="2100" dirty="0"/>
              <a:t>Deliver groceries to people who are home bound via Financial Assistance Program</a:t>
            </a:r>
          </a:p>
          <a:p>
            <a:r>
              <a:rPr lang="en-US" sz="2100" dirty="0"/>
              <a:t>Manage city emergency food for people in quarantine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E3986-F6A2-4FE5-8E43-007C8AA23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6" r="45397"/>
          <a:stretch/>
        </p:blipFill>
        <p:spPr>
          <a:xfrm rot="5400000">
            <a:off x="7635572" y="-722429"/>
            <a:ext cx="3247456" cy="57733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692E6-8743-4DF1-8F0E-FC88F2F6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49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1E9B-7650-3FF0-35A3-ED9406FB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3932237" cy="1600200"/>
          </a:xfrm>
        </p:spPr>
        <p:txBody>
          <a:bodyPr>
            <a:normAutofit/>
          </a:bodyPr>
          <a:lstStyle/>
          <a:p>
            <a:r>
              <a:rPr lang="en-US" sz="6000" dirty="0"/>
              <a:t>Food Hub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05497E-2D31-4BF4-5AAA-ED995FEB8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880" y="38153"/>
            <a:ext cx="5954514" cy="3488824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4DE24C-F521-A8A3-3347-332A8A8A9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68556"/>
            <a:ext cx="3932237" cy="1749287"/>
          </a:xfrm>
        </p:spPr>
        <p:txBody>
          <a:bodyPr>
            <a:normAutofit/>
          </a:bodyPr>
          <a:lstStyle/>
          <a:p>
            <a:r>
              <a:rPr lang="en-US" sz="2000" dirty="0"/>
              <a:t>The ALIVE! Food Hub offers Alexandria residents:</a:t>
            </a:r>
            <a:br>
              <a:rPr lang="en-US" sz="2000" dirty="0"/>
            </a:br>
            <a:r>
              <a:rPr lang="en-US" sz="2000" dirty="0"/>
              <a:t>• food • personal items • cleaning supplies • school supplies • community • connections to information other services</a:t>
            </a: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F0587A-84E6-07D4-73DC-B44ED8A0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ALIVE! www.alive-inc.org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9E28F-6FAB-03FE-C3F3-39639092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B509F-092F-ABBB-8A88-DB228C517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26977"/>
            <a:ext cx="4259331" cy="31944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617B2-98DF-F69B-CC3E-72EC92172FC9}"/>
              </a:ext>
            </a:extLst>
          </p:cNvPr>
          <p:cNvSpPr txBox="1"/>
          <p:nvPr/>
        </p:nvSpPr>
        <p:spPr>
          <a:xfrm>
            <a:off x="6460434" y="3617843"/>
            <a:ext cx="34886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Food Hub Hours of Operation:</a:t>
            </a:r>
            <a:br>
              <a:rPr lang="en-US" sz="2000" dirty="0"/>
            </a:br>
            <a:r>
              <a:rPr lang="en-US" sz="2000" dirty="0"/>
              <a:t>Tuesdays Noon-6:30pm</a:t>
            </a:r>
            <a:br>
              <a:rPr lang="en-US" sz="2000" dirty="0"/>
            </a:br>
            <a:r>
              <a:rPr lang="en-US" sz="2000" dirty="0"/>
              <a:t>Wednesdays Noon-6:30pm</a:t>
            </a:r>
            <a:br>
              <a:rPr lang="en-US" sz="2000" dirty="0"/>
            </a:br>
            <a:r>
              <a:rPr lang="en-US" sz="2000" dirty="0"/>
              <a:t>Thursdays Noon-6:30pm</a:t>
            </a:r>
            <a:br>
              <a:rPr lang="en-US" sz="2000" dirty="0"/>
            </a:br>
            <a:r>
              <a:rPr lang="en-US" sz="2000" dirty="0"/>
              <a:t>Fridays 10am-1pm</a:t>
            </a:r>
            <a:br>
              <a:rPr lang="en-US" sz="2000" dirty="0"/>
            </a:br>
            <a:r>
              <a:rPr lang="en-US" sz="2000" dirty="0"/>
              <a:t>Saturdays 10am-1pm</a:t>
            </a:r>
          </a:p>
          <a:p>
            <a:br>
              <a:rPr lang="en-US" sz="2000" dirty="0"/>
            </a:br>
            <a:r>
              <a:rPr lang="en-US" sz="2000" b="1" dirty="0"/>
              <a:t>Located at:</a:t>
            </a:r>
          </a:p>
          <a:p>
            <a:r>
              <a:rPr lang="en-US" sz="2000" dirty="0"/>
              <a:t>510-F South Van Dorn Street</a:t>
            </a:r>
          </a:p>
        </p:txBody>
      </p:sp>
    </p:spTree>
    <p:extLst>
      <p:ext uri="{BB962C8B-B14F-4D97-AF65-F5344CB8AC3E}">
        <p14:creationId xmlns:p14="http://schemas.microsoft.com/office/powerpoint/2010/main" val="194198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5B368E-900E-4372-8501-72AB6EDDE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47" b="2294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9BD7-E57B-4CA4-8468-2F1EFD2C8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588026"/>
            <a:ext cx="10947395" cy="2862469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100" b="1" dirty="0">
                <a:solidFill>
                  <a:schemeClr val="accent2"/>
                </a:solidFill>
              </a:rPr>
              <a:t>Furniture </a:t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dirty="0"/>
              <a:t>delivers and picks up 52 weekends a year. Beds, dressers, mattresses, couches, dining tables &amp; chairs</a:t>
            </a:r>
          </a:p>
          <a:p>
            <a:r>
              <a:rPr lang="en-US" sz="2100" b="1" dirty="0">
                <a:solidFill>
                  <a:schemeClr val="accent2"/>
                </a:solidFill>
              </a:rPr>
              <a:t>Housewares</a:t>
            </a:r>
            <a:r>
              <a:rPr lang="en-US" sz="2100" dirty="0"/>
              <a:t> </a:t>
            </a:r>
            <a:br>
              <a:rPr lang="en-US" sz="2100" dirty="0"/>
            </a:br>
            <a:r>
              <a:rPr lang="en-US" sz="2100" dirty="0"/>
              <a:t>donations of utensils, small appliances, plates, bowls, basic kitchen tools, sheets, towels, bed linens</a:t>
            </a:r>
          </a:p>
          <a:p>
            <a:r>
              <a:rPr lang="en-US" sz="2100" b="1" dirty="0">
                <a:solidFill>
                  <a:schemeClr val="accent2"/>
                </a:solidFill>
              </a:rPr>
              <a:t>Financial assistance</a:t>
            </a:r>
            <a:r>
              <a:rPr lang="en-US" sz="2100" dirty="0"/>
              <a:t> </a:t>
            </a:r>
            <a:br>
              <a:rPr lang="en-US" sz="2100" dirty="0"/>
            </a:br>
            <a:r>
              <a:rPr lang="en-US" sz="2100" dirty="0"/>
              <a:t>utilities, rent, medical expenses. Requires a referral and up to $1,00 every few months based on what we have available- </a:t>
            </a:r>
            <a:r>
              <a:rPr lang="en-US" sz="2100" b="1" dirty="0"/>
              <a:t>Currently increased our support and are paying out about $30,000 per month. Home delivery of groceries up to 2x per month.</a:t>
            </a:r>
          </a:p>
          <a:p>
            <a:r>
              <a:rPr lang="en-US" sz="2100" b="1" dirty="0">
                <a:solidFill>
                  <a:schemeClr val="accent2"/>
                </a:solidFill>
              </a:rPr>
              <a:t>ALIVE! House </a:t>
            </a:r>
            <a:r>
              <a:rPr lang="en-US" sz="2100" dirty="0"/>
              <a:t>Transitional housing shelter for up to 4 families for up to 24 months- COVID we have 2 families in residence</a:t>
            </a:r>
          </a:p>
          <a:p>
            <a:r>
              <a:rPr lang="en-US" sz="2100" b="1" dirty="0">
                <a:solidFill>
                  <a:schemeClr val="accent2"/>
                </a:solidFill>
              </a:rPr>
              <a:t>Service Navigation </a:t>
            </a:r>
            <a:r>
              <a:rPr lang="en-US" sz="2100" dirty="0"/>
              <a:t>help with eviction prevention through the AEPP or connection to other supportive service</a:t>
            </a:r>
            <a:endParaRPr lang="en-US" sz="13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ACA5D-C53E-40FA-BB3E-D37ABA57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ALIVE! www.alive-inc.org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6920A-29DD-4183-B26E-A268B952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1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69E4F-64CF-45AF-BC62-63EE9A4E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74" y="109537"/>
            <a:ext cx="5554130" cy="1456990"/>
          </a:xfrm>
        </p:spPr>
        <p:txBody>
          <a:bodyPr anchor="b">
            <a:normAutofit/>
          </a:bodyPr>
          <a:lstStyle/>
          <a:p>
            <a:r>
              <a:rPr lang="en-US" sz="6000" dirty="0"/>
              <a:t>Involvement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D96B5-5630-4A19-BAC9-E393A19E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34489" y="1984375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ALIVE! www.alive-inc.org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D9517-4CE2-43FC-9273-95DB329DB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7" r="20134"/>
          <a:stretch/>
        </p:blipFill>
        <p:spPr>
          <a:xfrm>
            <a:off x="312756" y="339519"/>
            <a:ext cx="5056218" cy="56588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16BD7-F5D9-44F6-BB4D-F4E5D46D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247" y="1483221"/>
            <a:ext cx="6084073" cy="451953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900" dirty="0"/>
              <a:t>Volunteers at every level</a:t>
            </a:r>
          </a:p>
          <a:p>
            <a:r>
              <a:rPr lang="en-US" sz="1800" dirty="0"/>
              <a:t>Program level- hand out food, load and unload furniture, deliver food &amp; housewares</a:t>
            </a:r>
          </a:p>
          <a:p>
            <a:r>
              <a:rPr lang="en-US" sz="1800" dirty="0"/>
              <a:t>Office work- data entry, graphic design, photography, web updates, social media, events, answering phones, research and write </a:t>
            </a:r>
          </a:p>
          <a:p>
            <a:r>
              <a:rPr lang="en-US" sz="1800" dirty="0"/>
              <a:t>Translation- through all our programs</a:t>
            </a:r>
          </a:p>
          <a:p>
            <a:r>
              <a:rPr lang="en-US" sz="1800" dirty="0"/>
              <a:t>ALIVE! House- help to clean, maintenance, fundraising, mentoring, reading to kids</a:t>
            </a:r>
          </a:p>
          <a:p>
            <a:r>
              <a:rPr lang="en-US" sz="1800" dirty="0"/>
              <a:t>Meet people at warehouse to collect food</a:t>
            </a:r>
          </a:p>
          <a:p>
            <a:r>
              <a:rPr lang="en-US" sz="1800" dirty="0"/>
              <a:t>Go on food pick ups/load and unload food from truck</a:t>
            </a:r>
          </a:p>
          <a:p>
            <a:r>
              <a:rPr lang="en-US" sz="1800" dirty="0"/>
              <a:t>Host programs/run special events/attend special drives &amp; events</a:t>
            </a:r>
          </a:p>
          <a:p>
            <a:r>
              <a:rPr lang="en-US" sz="1800" dirty="0"/>
              <a:t>Train other volunteers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3D4D2-D12A-4889-84EE-3063D6B4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1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782</Words>
  <Application>Microsoft Macintosh PowerPoint</Application>
  <PresentationFormat>Widescreen</PresentationFormat>
  <Paragraphs>105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Rooted In Community</vt:lpstr>
      <vt:lpstr>Vision &amp; Mission</vt:lpstr>
      <vt:lpstr>History &amp; MLK</vt:lpstr>
      <vt:lpstr>Who we are today</vt:lpstr>
      <vt:lpstr>ALIVE! Activities</vt:lpstr>
      <vt:lpstr>Detail on Programs</vt:lpstr>
      <vt:lpstr>Food Hub</vt:lpstr>
      <vt:lpstr>PowerPoint Presentation</vt:lpstr>
      <vt:lpstr>Involvement</vt:lpstr>
      <vt:lpstr>ALIVE! Volunteer Opportunities</vt:lpstr>
      <vt:lpstr>PowerPoint Presentation</vt:lpstr>
      <vt:lpstr>PowerPoint Presentation</vt:lpstr>
      <vt:lpstr>How to Connect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Serving Basic Needs</dc:title>
  <dc:creator>Jenn Ayers</dc:creator>
  <cp:lastModifiedBy>karl bach</cp:lastModifiedBy>
  <cp:revision>7</cp:revision>
  <cp:lastPrinted>2021-01-21T17:32:35Z</cp:lastPrinted>
  <dcterms:created xsi:type="dcterms:W3CDTF">2021-01-21T15:12:32Z</dcterms:created>
  <dcterms:modified xsi:type="dcterms:W3CDTF">2022-06-28T15:45:58Z</dcterms:modified>
</cp:coreProperties>
</file>